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4" r:id="rId5"/>
    <p:sldId id="260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1772CE-0A98-BEBC-2050-0E551BEAE623}" v="47" dt="2020-01-14T19:30:33.8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0846B3-00ED-4792-A39A-808601F5F6AF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E2F6305-E4FD-485D-B113-58DC3DFBBC2E}">
      <dgm:prSet/>
      <dgm:spPr/>
      <dgm:t>
        <a:bodyPr/>
        <a:lstStyle/>
        <a:p>
          <a:r>
            <a:rPr lang="en-US" dirty="0"/>
            <a:t>Legislators</a:t>
          </a:r>
        </a:p>
      </dgm:t>
    </dgm:pt>
    <dgm:pt modelId="{36163623-4E19-4CB4-8853-D88315BCD179}" type="parTrans" cxnId="{9CE906B1-F989-4F75-8D58-20A7CDF4DF60}">
      <dgm:prSet/>
      <dgm:spPr/>
      <dgm:t>
        <a:bodyPr/>
        <a:lstStyle/>
        <a:p>
          <a:endParaRPr lang="en-US"/>
        </a:p>
      </dgm:t>
    </dgm:pt>
    <dgm:pt modelId="{00EB4E79-FDA1-4647-B205-A646C3719610}" type="sibTrans" cxnId="{9CE906B1-F989-4F75-8D58-20A7CDF4DF60}">
      <dgm:prSet/>
      <dgm:spPr/>
      <dgm:t>
        <a:bodyPr/>
        <a:lstStyle/>
        <a:p>
          <a:endParaRPr lang="en-US"/>
        </a:p>
      </dgm:t>
    </dgm:pt>
    <dgm:pt modelId="{91933C9B-DF5F-489B-8344-C95C4BE88588}">
      <dgm:prSet/>
      <dgm:spPr/>
      <dgm:t>
        <a:bodyPr/>
        <a:lstStyle/>
        <a:p>
          <a:r>
            <a:rPr lang="en-US" dirty="0"/>
            <a:t>Representatives of constituents</a:t>
          </a:r>
        </a:p>
      </dgm:t>
    </dgm:pt>
    <dgm:pt modelId="{FE7060BC-C2DE-4E3C-B9C5-1B1D611F5D3A}" type="parTrans" cxnId="{27751F0F-0AAF-48F5-BDA7-7B1923881B01}">
      <dgm:prSet/>
      <dgm:spPr/>
      <dgm:t>
        <a:bodyPr/>
        <a:lstStyle/>
        <a:p>
          <a:endParaRPr lang="en-US"/>
        </a:p>
      </dgm:t>
    </dgm:pt>
    <dgm:pt modelId="{95F0A940-F138-493D-AE14-8B912D4EC9C8}" type="sibTrans" cxnId="{27751F0F-0AAF-48F5-BDA7-7B1923881B01}">
      <dgm:prSet/>
      <dgm:spPr/>
      <dgm:t>
        <a:bodyPr/>
        <a:lstStyle/>
        <a:p>
          <a:endParaRPr lang="en-US"/>
        </a:p>
      </dgm:t>
    </dgm:pt>
    <dgm:pt modelId="{15650147-D37A-4F58-B08C-18C5D4B7B921}">
      <dgm:prSet/>
      <dgm:spPr/>
      <dgm:t>
        <a:bodyPr/>
        <a:lstStyle/>
        <a:p>
          <a:r>
            <a:rPr lang="en-US" dirty="0"/>
            <a:t>4 voting options</a:t>
          </a:r>
        </a:p>
      </dgm:t>
    </dgm:pt>
    <dgm:pt modelId="{FC6821FC-1019-4152-ACBE-A75E263748C1}" type="parTrans" cxnId="{9560DAA7-F11B-45BF-8D9B-C14C7B3B33EF}">
      <dgm:prSet/>
      <dgm:spPr/>
      <dgm:t>
        <a:bodyPr/>
        <a:lstStyle/>
        <a:p>
          <a:endParaRPr lang="en-US"/>
        </a:p>
      </dgm:t>
    </dgm:pt>
    <dgm:pt modelId="{D5243BC2-161F-4183-AC8A-4DBA3D03EF0B}" type="sibTrans" cxnId="{9560DAA7-F11B-45BF-8D9B-C14C7B3B33EF}">
      <dgm:prSet/>
      <dgm:spPr/>
      <dgm:t>
        <a:bodyPr/>
        <a:lstStyle/>
        <a:p>
          <a:endParaRPr lang="en-US"/>
        </a:p>
      </dgm:t>
    </dgm:pt>
    <dgm:pt modelId="{2E592C72-8297-499D-84B4-D24C40CF43F7}">
      <dgm:prSet/>
      <dgm:spPr/>
      <dgm:t>
        <a:bodyPr/>
        <a:lstStyle/>
        <a:p>
          <a:r>
            <a:rPr lang="en-US" dirty="0"/>
            <a:t>Trustee- each question must be decided on its merits- conscience and judgement are their guides</a:t>
          </a:r>
        </a:p>
      </dgm:t>
    </dgm:pt>
    <dgm:pt modelId="{132F1A52-75F8-47FF-BDF5-FA7032E7581D}" type="parTrans" cxnId="{6FC6551D-8494-474D-8DEA-9DA7E0A82118}">
      <dgm:prSet/>
      <dgm:spPr/>
      <dgm:t>
        <a:bodyPr/>
        <a:lstStyle/>
        <a:p>
          <a:endParaRPr lang="en-US"/>
        </a:p>
      </dgm:t>
    </dgm:pt>
    <dgm:pt modelId="{BFC96B03-0429-4373-857E-127B3CCEBC09}" type="sibTrans" cxnId="{6FC6551D-8494-474D-8DEA-9DA7E0A82118}">
      <dgm:prSet/>
      <dgm:spPr/>
      <dgm:t>
        <a:bodyPr/>
        <a:lstStyle/>
        <a:p>
          <a:endParaRPr lang="en-US"/>
        </a:p>
      </dgm:t>
    </dgm:pt>
    <dgm:pt modelId="{8E280D5B-A807-4340-9090-F067297AC53D}">
      <dgm:prSet/>
      <dgm:spPr/>
      <dgm:t>
        <a:bodyPr/>
        <a:lstStyle/>
        <a:p>
          <a:r>
            <a:rPr lang="en-US" dirty="0"/>
            <a:t>Delegate- agents of “folks back home”</a:t>
          </a:r>
        </a:p>
      </dgm:t>
    </dgm:pt>
    <dgm:pt modelId="{1621C559-1AB7-4E8E-9CF8-537793D53FDF}" type="parTrans" cxnId="{161B5C97-47F1-46B7-B9DA-8C6F73B83848}">
      <dgm:prSet/>
      <dgm:spPr/>
      <dgm:t>
        <a:bodyPr/>
        <a:lstStyle/>
        <a:p>
          <a:endParaRPr lang="en-US"/>
        </a:p>
      </dgm:t>
    </dgm:pt>
    <dgm:pt modelId="{BB32C50F-DF5D-483C-9848-502495A9B2BF}" type="sibTrans" cxnId="{161B5C97-47F1-46B7-B9DA-8C6F73B83848}">
      <dgm:prSet/>
      <dgm:spPr/>
      <dgm:t>
        <a:bodyPr/>
        <a:lstStyle/>
        <a:p>
          <a:endParaRPr lang="en-US"/>
        </a:p>
      </dgm:t>
    </dgm:pt>
    <dgm:pt modelId="{6FF7B20A-076C-47B1-A1A9-DC9FEBDFE9A3}">
      <dgm:prSet/>
      <dgm:spPr/>
      <dgm:t>
        <a:bodyPr/>
        <a:lstStyle/>
        <a:p>
          <a:pPr rtl="0"/>
          <a:r>
            <a:rPr lang="en-US" dirty="0"/>
            <a:t>Partisan- vote in line with party platform</a:t>
          </a:r>
          <a:r>
            <a:rPr lang="en-US" dirty="0">
              <a:latin typeface="Franklin Gothic Book" panose="020B0503020102020204"/>
            </a:rPr>
            <a:t> </a:t>
          </a:r>
          <a:endParaRPr lang="en-US" dirty="0"/>
        </a:p>
      </dgm:t>
    </dgm:pt>
    <dgm:pt modelId="{869606A7-FB5B-4764-8170-F265449F5207}" type="parTrans" cxnId="{A1B2180A-B0D9-4257-B201-DF81274240F2}">
      <dgm:prSet/>
      <dgm:spPr/>
      <dgm:t>
        <a:bodyPr/>
        <a:lstStyle/>
        <a:p>
          <a:endParaRPr lang="en-US"/>
        </a:p>
      </dgm:t>
    </dgm:pt>
    <dgm:pt modelId="{0AE9D046-C587-45AC-9561-B098AF71A53A}" type="sibTrans" cxnId="{A1B2180A-B0D9-4257-B201-DF81274240F2}">
      <dgm:prSet/>
      <dgm:spPr/>
      <dgm:t>
        <a:bodyPr/>
        <a:lstStyle/>
        <a:p>
          <a:endParaRPr lang="en-US"/>
        </a:p>
      </dgm:t>
    </dgm:pt>
    <dgm:pt modelId="{693D7F3C-FFB8-4DE5-ADBF-755D463C431B}">
      <dgm:prSet/>
      <dgm:spPr/>
      <dgm:t>
        <a:bodyPr/>
        <a:lstStyle/>
        <a:p>
          <a:r>
            <a:rPr lang="en-US" dirty="0"/>
            <a:t>(leading factor to influence votes)</a:t>
          </a:r>
        </a:p>
      </dgm:t>
    </dgm:pt>
    <dgm:pt modelId="{553A7087-FD5E-4F9E-A803-41053528194E}" type="parTrans" cxnId="{0ED6142C-D534-43B7-8DD5-8D683B1D20C1}">
      <dgm:prSet/>
      <dgm:spPr/>
      <dgm:t>
        <a:bodyPr/>
        <a:lstStyle/>
        <a:p>
          <a:endParaRPr lang="en-US"/>
        </a:p>
      </dgm:t>
    </dgm:pt>
    <dgm:pt modelId="{84C77B7B-30D0-47E7-AD25-A8F274EF8B7F}" type="sibTrans" cxnId="{0ED6142C-D534-43B7-8DD5-8D683B1D20C1}">
      <dgm:prSet/>
      <dgm:spPr/>
      <dgm:t>
        <a:bodyPr/>
        <a:lstStyle/>
        <a:p>
          <a:endParaRPr lang="en-US"/>
        </a:p>
      </dgm:t>
    </dgm:pt>
    <dgm:pt modelId="{838004C8-30BB-4F94-B2D0-9B911DCBA427}">
      <dgm:prSet/>
      <dgm:spPr/>
      <dgm:t>
        <a:bodyPr/>
        <a:lstStyle/>
        <a:p>
          <a:r>
            <a:rPr lang="en-US" dirty="0"/>
            <a:t>Politicos- attempts to balance it all</a:t>
          </a:r>
        </a:p>
      </dgm:t>
    </dgm:pt>
    <dgm:pt modelId="{42FFAE74-6842-43CB-830D-98F565E4602F}" type="parTrans" cxnId="{ADB735E1-9127-4CFD-B999-4EE064416455}">
      <dgm:prSet/>
      <dgm:spPr/>
      <dgm:t>
        <a:bodyPr/>
        <a:lstStyle/>
        <a:p>
          <a:endParaRPr lang="en-US"/>
        </a:p>
      </dgm:t>
    </dgm:pt>
    <dgm:pt modelId="{70A357B7-7DDA-439E-AF78-EFE85A360CD2}" type="sibTrans" cxnId="{ADB735E1-9127-4CFD-B999-4EE064416455}">
      <dgm:prSet/>
      <dgm:spPr/>
      <dgm:t>
        <a:bodyPr/>
        <a:lstStyle/>
        <a:p>
          <a:endParaRPr lang="en-US"/>
        </a:p>
      </dgm:t>
    </dgm:pt>
    <dgm:pt modelId="{47997BD1-82F6-4103-93D1-36F7555322E0}">
      <dgm:prSet phldr="0"/>
      <dgm:spPr/>
      <dgm:t>
        <a:bodyPr/>
        <a:lstStyle/>
        <a:p>
          <a:pPr rtl="0"/>
          <a:r>
            <a:rPr lang="en-US" dirty="0">
              <a:latin typeface="Franklin Gothic Book" panose="020B0503020102020204"/>
            </a:rPr>
            <a:t>Write and Pass Laws</a:t>
          </a:r>
        </a:p>
      </dgm:t>
    </dgm:pt>
    <dgm:pt modelId="{D7E63294-537C-4256-9D39-43D45AD6EB49}" type="parTrans" cxnId="{B0AD6A71-E0F5-4197-8A36-25918E3C2851}">
      <dgm:prSet/>
      <dgm:spPr/>
      <dgm:t>
        <a:bodyPr/>
        <a:lstStyle/>
        <a:p>
          <a:endParaRPr lang="en-US"/>
        </a:p>
      </dgm:t>
    </dgm:pt>
    <dgm:pt modelId="{67D53B24-5E0C-49CA-BA9F-E298ACB9B21C}" type="sibTrans" cxnId="{B0AD6A71-E0F5-4197-8A36-25918E3C2851}">
      <dgm:prSet/>
      <dgm:spPr/>
      <dgm:t>
        <a:bodyPr/>
        <a:lstStyle/>
        <a:p>
          <a:endParaRPr lang="en-US"/>
        </a:p>
      </dgm:t>
    </dgm:pt>
    <dgm:pt modelId="{20AFAA80-23AA-49A9-94B8-DA480D7420D0}">
      <dgm:prSet phldr="0"/>
      <dgm:spPr/>
      <dgm:t>
        <a:bodyPr/>
        <a:lstStyle/>
        <a:p>
          <a:pPr rtl="0"/>
          <a:r>
            <a:rPr lang="en-US" dirty="0" smtClean="0">
              <a:latin typeface="Franklin Gothic Book" panose="020B0503020102020204"/>
            </a:rPr>
            <a:t>Primary Function</a:t>
          </a:r>
          <a:endParaRPr lang="en-US" dirty="0">
            <a:latin typeface="Franklin Gothic Book" panose="020B0503020102020204"/>
          </a:endParaRPr>
        </a:p>
      </dgm:t>
    </dgm:pt>
    <dgm:pt modelId="{B57755B5-A31F-4B88-A7EE-FB0190555623}" type="parTrans" cxnId="{71544C87-FCDD-4AD8-873D-6E5F008B167D}">
      <dgm:prSet/>
      <dgm:spPr/>
      <dgm:t>
        <a:bodyPr/>
        <a:lstStyle/>
        <a:p>
          <a:endParaRPr lang="en-US"/>
        </a:p>
      </dgm:t>
    </dgm:pt>
    <dgm:pt modelId="{980182B5-2D8A-4B07-8AF6-E61AEB0DE114}" type="sibTrans" cxnId="{71544C87-FCDD-4AD8-873D-6E5F008B167D}">
      <dgm:prSet/>
      <dgm:spPr/>
      <dgm:t>
        <a:bodyPr/>
        <a:lstStyle/>
        <a:p>
          <a:endParaRPr lang="en-US"/>
        </a:p>
      </dgm:t>
    </dgm:pt>
    <dgm:pt modelId="{C49B6B9C-6D49-49E6-9D77-4C6ED4F01C5A}" type="pres">
      <dgm:prSet presAssocID="{AD0846B3-00ED-4792-A39A-808601F5F6A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E8F245-ED98-4141-AE98-5A9712ADABF7}" type="pres">
      <dgm:prSet presAssocID="{AE2F6305-E4FD-485D-B113-58DC3DFBBC2E}" presName="parentLin" presStyleCnt="0"/>
      <dgm:spPr/>
    </dgm:pt>
    <dgm:pt modelId="{50E7609D-79C1-42BC-86D1-C3E2B56EC3CA}" type="pres">
      <dgm:prSet presAssocID="{AE2F6305-E4FD-485D-B113-58DC3DFBBC2E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8D136D51-5004-4B6C-8E41-095E853FC839}" type="pres">
      <dgm:prSet presAssocID="{AE2F6305-E4FD-485D-B113-58DC3DFBBC2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245018-74F5-4512-A0D1-AF7F674C9B35}" type="pres">
      <dgm:prSet presAssocID="{AE2F6305-E4FD-485D-B113-58DC3DFBBC2E}" presName="negativeSpace" presStyleCnt="0"/>
      <dgm:spPr/>
    </dgm:pt>
    <dgm:pt modelId="{039925B3-569A-437A-85B1-BD482BACF61A}" type="pres">
      <dgm:prSet presAssocID="{AE2F6305-E4FD-485D-B113-58DC3DFBBC2E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8FCB39-B92F-47CC-8950-74AD0976C895}" type="pres">
      <dgm:prSet presAssocID="{00EB4E79-FDA1-4647-B205-A646C3719610}" presName="spaceBetweenRectangles" presStyleCnt="0"/>
      <dgm:spPr/>
    </dgm:pt>
    <dgm:pt modelId="{398423DE-F7B0-487F-9D0B-2E309624BCA8}" type="pres">
      <dgm:prSet presAssocID="{91933C9B-DF5F-489B-8344-C95C4BE88588}" presName="parentLin" presStyleCnt="0"/>
      <dgm:spPr/>
    </dgm:pt>
    <dgm:pt modelId="{7FDC8389-3914-4448-BDBD-D8FEA546E5D6}" type="pres">
      <dgm:prSet presAssocID="{91933C9B-DF5F-489B-8344-C95C4BE88588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5B33F369-CD9E-4E44-9753-44B2313355F3}" type="pres">
      <dgm:prSet presAssocID="{91933C9B-DF5F-489B-8344-C95C4BE8858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F06EE3-6743-44A2-9D99-5E14378C38E2}" type="pres">
      <dgm:prSet presAssocID="{91933C9B-DF5F-489B-8344-C95C4BE88588}" presName="negativeSpace" presStyleCnt="0"/>
      <dgm:spPr/>
    </dgm:pt>
    <dgm:pt modelId="{C98B0AE5-A434-45C0-A118-307351A67BEC}" type="pres">
      <dgm:prSet presAssocID="{91933C9B-DF5F-489B-8344-C95C4BE88588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AD6A71-E0F5-4197-8A36-25918E3C2851}" srcId="{AE2F6305-E4FD-485D-B113-58DC3DFBBC2E}" destId="{47997BD1-82F6-4103-93D1-36F7555322E0}" srcOrd="1" destOrd="0" parTransId="{D7E63294-537C-4256-9D39-43D45AD6EB49}" sibTransId="{67D53B24-5E0C-49CA-BA9F-E298ACB9B21C}"/>
    <dgm:cxn modelId="{7711D99F-C932-4C25-8469-D03C900A3748}" type="presOf" srcId="{20AFAA80-23AA-49A9-94B8-DA480D7420D0}" destId="{039925B3-569A-437A-85B1-BD482BACF61A}" srcOrd="0" destOrd="0" presId="urn:microsoft.com/office/officeart/2005/8/layout/list1"/>
    <dgm:cxn modelId="{8AEDF024-AAF0-4180-A3C1-EDDADE9B4677}" type="presOf" srcId="{838004C8-30BB-4F94-B2D0-9B911DCBA427}" destId="{C98B0AE5-A434-45C0-A118-307351A67BEC}" srcOrd="0" destOrd="5" presId="urn:microsoft.com/office/officeart/2005/8/layout/list1"/>
    <dgm:cxn modelId="{327446AD-3553-4C79-AB19-2DDD4131D311}" type="presOf" srcId="{AE2F6305-E4FD-485D-B113-58DC3DFBBC2E}" destId="{8D136D51-5004-4B6C-8E41-095E853FC839}" srcOrd="1" destOrd="0" presId="urn:microsoft.com/office/officeart/2005/8/layout/list1"/>
    <dgm:cxn modelId="{480B4CE2-1197-40B0-9A6D-9B8CA97F1B19}" type="presOf" srcId="{2E592C72-8297-499D-84B4-D24C40CF43F7}" destId="{C98B0AE5-A434-45C0-A118-307351A67BEC}" srcOrd="0" destOrd="1" presId="urn:microsoft.com/office/officeart/2005/8/layout/list1"/>
    <dgm:cxn modelId="{7FBE1F21-A4DB-41B9-9358-925C1ED151BB}" type="presOf" srcId="{47997BD1-82F6-4103-93D1-36F7555322E0}" destId="{039925B3-569A-437A-85B1-BD482BACF61A}" srcOrd="0" destOrd="1" presId="urn:microsoft.com/office/officeart/2005/8/layout/list1"/>
    <dgm:cxn modelId="{0ED6142C-D534-43B7-8DD5-8D683B1D20C1}" srcId="{6FF7B20A-076C-47B1-A1A9-DC9FEBDFE9A3}" destId="{693D7F3C-FFB8-4DE5-ADBF-755D463C431B}" srcOrd="0" destOrd="0" parTransId="{553A7087-FD5E-4F9E-A803-41053528194E}" sibTransId="{84C77B7B-30D0-47E7-AD25-A8F274EF8B7F}"/>
    <dgm:cxn modelId="{71544C87-FCDD-4AD8-873D-6E5F008B167D}" srcId="{AE2F6305-E4FD-485D-B113-58DC3DFBBC2E}" destId="{20AFAA80-23AA-49A9-94B8-DA480D7420D0}" srcOrd="0" destOrd="0" parTransId="{B57755B5-A31F-4B88-A7EE-FB0190555623}" sibTransId="{980182B5-2D8A-4B07-8AF6-E61AEB0DE114}"/>
    <dgm:cxn modelId="{F054F8A2-1D93-41D9-98E2-7FCA1DCADB74}" type="presOf" srcId="{91933C9B-DF5F-489B-8344-C95C4BE88588}" destId="{5B33F369-CD9E-4E44-9753-44B2313355F3}" srcOrd="1" destOrd="0" presId="urn:microsoft.com/office/officeart/2005/8/layout/list1"/>
    <dgm:cxn modelId="{3D5A9566-6778-4DDD-A437-DA1B94167B27}" type="presOf" srcId="{8E280D5B-A807-4340-9090-F067297AC53D}" destId="{C98B0AE5-A434-45C0-A118-307351A67BEC}" srcOrd="0" destOrd="2" presId="urn:microsoft.com/office/officeart/2005/8/layout/list1"/>
    <dgm:cxn modelId="{6FC6551D-8494-474D-8DEA-9DA7E0A82118}" srcId="{15650147-D37A-4F58-B08C-18C5D4B7B921}" destId="{2E592C72-8297-499D-84B4-D24C40CF43F7}" srcOrd="0" destOrd="0" parTransId="{132F1A52-75F8-47FF-BDF5-FA7032E7581D}" sibTransId="{BFC96B03-0429-4373-857E-127B3CCEBC09}"/>
    <dgm:cxn modelId="{9CE906B1-F989-4F75-8D58-20A7CDF4DF60}" srcId="{AD0846B3-00ED-4792-A39A-808601F5F6AF}" destId="{AE2F6305-E4FD-485D-B113-58DC3DFBBC2E}" srcOrd="0" destOrd="0" parTransId="{36163623-4E19-4CB4-8853-D88315BCD179}" sibTransId="{00EB4E79-FDA1-4647-B205-A646C3719610}"/>
    <dgm:cxn modelId="{A2C66B34-DA31-45AA-9C56-242979A37335}" type="presOf" srcId="{15650147-D37A-4F58-B08C-18C5D4B7B921}" destId="{C98B0AE5-A434-45C0-A118-307351A67BEC}" srcOrd="0" destOrd="0" presId="urn:microsoft.com/office/officeart/2005/8/layout/list1"/>
    <dgm:cxn modelId="{742B5A0D-0AFC-4250-9727-67F35D5FE3C0}" type="presOf" srcId="{91933C9B-DF5F-489B-8344-C95C4BE88588}" destId="{7FDC8389-3914-4448-BDBD-D8FEA546E5D6}" srcOrd="0" destOrd="0" presId="urn:microsoft.com/office/officeart/2005/8/layout/list1"/>
    <dgm:cxn modelId="{27751F0F-0AAF-48F5-BDA7-7B1923881B01}" srcId="{AD0846B3-00ED-4792-A39A-808601F5F6AF}" destId="{91933C9B-DF5F-489B-8344-C95C4BE88588}" srcOrd="1" destOrd="0" parTransId="{FE7060BC-C2DE-4E3C-B9C5-1B1D611F5D3A}" sibTransId="{95F0A940-F138-493D-AE14-8B912D4EC9C8}"/>
    <dgm:cxn modelId="{6FD8272A-99F3-45B4-85CF-574D1C1E04F7}" type="presOf" srcId="{693D7F3C-FFB8-4DE5-ADBF-755D463C431B}" destId="{C98B0AE5-A434-45C0-A118-307351A67BEC}" srcOrd="0" destOrd="4" presId="urn:microsoft.com/office/officeart/2005/8/layout/list1"/>
    <dgm:cxn modelId="{ADB735E1-9127-4CFD-B999-4EE064416455}" srcId="{15650147-D37A-4F58-B08C-18C5D4B7B921}" destId="{838004C8-30BB-4F94-B2D0-9B911DCBA427}" srcOrd="3" destOrd="0" parTransId="{42FFAE74-6842-43CB-830D-98F565E4602F}" sibTransId="{70A357B7-7DDA-439E-AF78-EFE85A360CD2}"/>
    <dgm:cxn modelId="{161B5C97-47F1-46B7-B9DA-8C6F73B83848}" srcId="{15650147-D37A-4F58-B08C-18C5D4B7B921}" destId="{8E280D5B-A807-4340-9090-F067297AC53D}" srcOrd="1" destOrd="0" parTransId="{1621C559-1AB7-4E8E-9CF8-537793D53FDF}" sibTransId="{BB32C50F-DF5D-483C-9848-502495A9B2BF}"/>
    <dgm:cxn modelId="{A1B2180A-B0D9-4257-B201-DF81274240F2}" srcId="{15650147-D37A-4F58-B08C-18C5D4B7B921}" destId="{6FF7B20A-076C-47B1-A1A9-DC9FEBDFE9A3}" srcOrd="2" destOrd="0" parTransId="{869606A7-FB5B-4764-8170-F265449F5207}" sibTransId="{0AE9D046-C587-45AC-9561-B098AF71A53A}"/>
    <dgm:cxn modelId="{862DC298-F72C-41C0-AA39-AFD9FFEE61A8}" type="presOf" srcId="{6FF7B20A-076C-47B1-A1A9-DC9FEBDFE9A3}" destId="{C98B0AE5-A434-45C0-A118-307351A67BEC}" srcOrd="0" destOrd="3" presId="urn:microsoft.com/office/officeart/2005/8/layout/list1"/>
    <dgm:cxn modelId="{EF2F2115-AD82-4C88-90D7-43D4EEA279FD}" type="presOf" srcId="{AD0846B3-00ED-4792-A39A-808601F5F6AF}" destId="{C49B6B9C-6D49-49E6-9D77-4C6ED4F01C5A}" srcOrd="0" destOrd="0" presId="urn:microsoft.com/office/officeart/2005/8/layout/list1"/>
    <dgm:cxn modelId="{59801E54-52EB-4879-BA4C-5245537FFF59}" type="presOf" srcId="{AE2F6305-E4FD-485D-B113-58DC3DFBBC2E}" destId="{50E7609D-79C1-42BC-86D1-C3E2B56EC3CA}" srcOrd="0" destOrd="0" presId="urn:microsoft.com/office/officeart/2005/8/layout/list1"/>
    <dgm:cxn modelId="{9560DAA7-F11B-45BF-8D9B-C14C7B3B33EF}" srcId="{91933C9B-DF5F-489B-8344-C95C4BE88588}" destId="{15650147-D37A-4F58-B08C-18C5D4B7B921}" srcOrd="0" destOrd="0" parTransId="{FC6821FC-1019-4152-ACBE-A75E263748C1}" sibTransId="{D5243BC2-161F-4183-AC8A-4DBA3D03EF0B}"/>
    <dgm:cxn modelId="{D3ADC908-AE42-428C-B144-0DE9CF5ECCEC}" type="presParOf" srcId="{C49B6B9C-6D49-49E6-9D77-4C6ED4F01C5A}" destId="{DBE8F245-ED98-4141-AE98-5A9712ADABF7}" srcOrd="0" destOrd="0" presId="urn:microsoft.com/office/officeart/2005/8/layout/list1"/>
    <dgm:cxn modelId="{C63432F6-F76D-485B-A364-668DE537F55C}" type="presParOf" srcId="{DBE8F245-ED98-4141-AE98-5A9712ADABF7}" destId="{50E7609D-79C1-42BC-86D1-C3E2B56EC3CA}" srcOrd="0" destOrd="0" presId="urn:microsoft.com/office/officeart/2005/8/layout/list1"/>
    <dgm:cxn modelId="{0C94D939-FA48-4F47-8826-A3A992FF23AC}" type="presParOf" srcId="{DBE8F245-ED98-4141-AE98-5A9712ADABF7}" destId="{8D136D51-5004-4B6C-8E41-095E853FC839}" srcOrd="1" destOrd="0" presId="urn:microsoft.com/office/officeart/2005/8/layout/list1"/>
    <dgm:cxn modelId="{9A177601-C536-4106-A8CF-705FEC8853B0}" type="presParOf" srcId="{C49B6B9C-6D49-49E6-9D77-4C6ED4F01C5A}" destId="{EE245018-74F5-4512-A0D1-AF7F674C9B35}" srcOrd="1" destOrd="0" presId="urn:microsoft.com/office/officeart/2005/8/layout/list1"/>
    <dgm:cxn modelId="{2D86A55F-9360-4250-87FD-7C20E50B89D0}" type="presParOf" srcId="{C49B6B9C-6D49-49E6-9D77-4C6ED4F01C5A}" destId="{039925B3-569A-437A-85B1-BD482BACF61A}" srcOrd="2" destOrd="0" presId="urn:microsoft.com/office/officeart/2005/8/layout/list1"/>
    <dgm:cxn modelId="{D49ADB43-2CCF-4861-B624-D287DBE4A609}" type="presParOf" srcId="{C49B6B9C-6D49-49E6-9D77-4C6ED4F01C5A}" destId="{D28FCB39-B92F-47CC-8950-74AD0976C895}" srcOrd="3" destOrd="0" presId="urn:microsoft.com/office/officeart/2005/8/layout/list1"/>
    <dgm:cxn modelId="{B176ECE9-4363-4608-B5C7-7BE16389A03C}" type="presParOf" srcId="{C49B6B9C-6D49-49E6-9D77-4C6ED4F01C5A}" destId="{398423DE-F7B0-487F-9D0B-2E309624BCA8}" srcOrd="4" destOrd="0" presId="urn:microsoft.com/office/officeart/2005/8/layout/list1"/>
    <dgm:cxn modelId="{95F0E568-FE01-4B48-B982-61C6AAEB9367}" type="presParOf" srcId="{398423DE-F7B0-487F-9D0B-2E309624BCA8}" destId="{7FDC8389-3914-4448-BDBD-D8FEA546E5D6}" srcOrd="0" destOrd="0" presId="urn:microsoft.com/office/officeart/2005/8/layout/list1"/>
    <dgm:cxn modelId="{3DA85AA4-912B-4C29-9DB7-62844F41EF33}" type="presParOf" srcId="{398423DE-F7B0-487F-9D0B-2E309624BCA8}" destId="{5B33F369-CD9E-4E44-9753-44B2313355F3}" srcOrd="1" destOrd="0" presId="urn:microsoft.com/office/officeart/2005/8/layout/list1"/>
    <dgm:cxn modelId="{3E294EDF-9868-422A-93FB-9D7774A01A0D}" type="presParOf" srcId="{C49B6B9C-6D49-49E6-9D77-4C6ED4F01C5A}" destId="{B0F06EE3-6743-44A2-9D99-5E14378C38E2}" srcOrd="5" destOrd="0" presId="urn:microsoft.com/office/officeart/2005/8/layout/list1"/>
    <dgm:cxn modelId="{8F744CF8-6834-4957-931C-FE7E0CE39C3A}" type="presParOf" srcId="{C49B6B9C-6D49-49E6-9D77-4C6ED4F01C5A}" destId="{C98B0AE5-A434-45C0-A118-307351A67BEC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2F4442-7072-49C9-8F9E-3F7E50193C5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A7CDAE5-5F0D-4A33-9BFE-9C9051664720}">
      <dgm:prSet/>
      <dgm:spPr/>
      <dgm:t>
        <a:bodyPr/>
        <a:lstStyle/>
        <a:p>
          <a:r>
            <a:rPr lang="en-US"/>
            <a:t>Committee members</a:t>
          </a:r>
        </a:p>
      </dgm:t>
    </dgm:pt>
    <dgm:pt modelId="{A1F1D66F-1391-4C7A-B033-442D5CE673A3}" type="parTrans" cxnId="{CB5E6B09-1355-4A01-9B9A-B767FD498233}">
      <dgm:prSet/>
      <dgm:spPr/>
      <dgm:t>
        <a:bodyPr/>
        <a:lstStyle/>
        <a:p>
          <a:endParaRPr lang="en-US"/>
        </a:p>
      </dgm:t>
    </dgm:pt>
    <dgm:pt modelId="{F235303B-B1A4-4F1D-98D5-7297BDF97E5C}" type="sibTrans" cxnId="{CB5E6B09-1355-4A01-9B9A-B767FD498233}">
      <dgm:prSet/>
      <dgm:spPr/>
      <dgm:t>
        <a:bodyPr/>
        <a:lstStyle/>
        <a:p>
          <a:endParaRPr lang="en-US"/>
        </a:p>
      </dgm:t>
    </dgm:pt>
    <dgm:pt modelId="{7CB52E95-B498-49F8-A3CF-C466FEBD9E13}">
      <dgm:prSet/>
      <dgm:spPr/>
      <dgm:t>
        <a:bodyPr/>
        <a:lstStyle/>
        <a:p>
          <a:r>
            <a:rPr lang="en-US"/>
            <a:t>Screen proposals</a:t>
          </a:r>
        </a:p>
      </dgm:t>
    </dgm:pt>
    <dgm:pt modelId="{07BFC37F-1A10-4FFC-A91A-51404107785C}" type="parTrans" cxnId="{744F0DA9-5622-4BA0-8742-94BBB26ADB07}">
      <dgm:prSet/>
      <dgm:spPr/>
      <dgm:t>
        <a:bodyPr/>
        <a:lstStyle/>
        <a:p>
          <a:endParaRPr lang="en-US"/>
        </a:p>
      </dgm:t>
    </dgm:pt>
    <dgm:pt modelId="{1A206ED2-DF1D-4EF7-84E0-AAA585AF2B1F}" type="sibTrans" cxnId="{744F0DA9-5622-4BA0-8742-94BBB26ADB07}">
      <dgm:prSet/>
      <dgm:spPr/>
      <dgm:t>
        <a:bodyPr/>
        <a:lstStyle/>
        <a:p>
          <a:endParaRPr lang="en-US"/>
        </a:p>
      </dgm:t>
    </dgm:pt>
    <dgm:pt modelId="{2AF1C318-2A35-4C1D-857A-CF9C00375495}">
      <dgm:prSet/>
      <dgm:spPr/>
      <dgm:t>
        <a:bodyPr/>
        <a:lstStyle/>
        <a:p>
          <a:r>
            <a:rPr lang="en-US"/>
            <a:t>Oversight function- oversee exec. Branch</a:t>
          </a:r>
        </a:p>
      </dgm:t>
    </dgm:pt>
    <dgm:pt modelId="{8A466867-971F-4C16-A415-BB1054511D29}" type="parTrans" cxnId="{3D69D90B-6D14-48FB-8333-60B968FFF063}">
      <dgm:prSet/>
      <dgm:spPr/>
      <dgm:t>
        <a:bodyPr/>
        <a:lstStyle/>
        <a:p>
          <a:endParaRPr lang="en-US"/>
        </a:p>
      </dgm:t>
    </dgm:pt>
    <dgm:pt modelId="{C621E0E2-90B9-434D-9DB5-7269D4FBFAB6}" type="sibTrans" cxnId="{3D69D90B-6D14-48FB-8333-60B968FFF063}">
      <dgm:prSet/>
      <dgm:spPr/>
      <dgm:t>
        <a:bodyPr/>
        <a:lstStyle/>
        <a:p>
          <a:endParaRPr lang="en-US"/>
        </a:p>
      </dgm:t>
    </dgm:pt>
    <dgm:pt modelId="{26C3F7D8-3C5A-4049-8062-1B6DEACE8E6B}">
      <dgm:prSet/>
      <dgm:spPr/>
      <dgm:t>
        <a:bodyPr/>
        <a:lstStyle/>
        <a:p>
          <a:r>
            <a:rPr lang="en-US"/>
            <a:t>Servants- try to keep votes by serving people</a:t>
          </a:r>
        </a:p>
      </dgm:t>
    </dgm:pt>
    <dgm:pt modelId="{8E9550EF-5B5B-40E0-8807-104277B31E45}" type="parTrans" cxnId="{35378657-35CD-4AE9-BA06-9DE590104871}">
      <dgm:prSet/>
      <dgm:spPr/>
      <dgm:t>
        <a:bodyPr/>
        <a:lstStyle/>
        <a:p>
          <a:endParaRPr lang="en-US"/>
        </a:p>
      </dgm:t>
    </dgm:pt>
    <dgm:pt modelId="{C2AA36CA-3299-4559-81B0-C36A8788E009}" type="sibTrans" cxnId="{35378657-35CD-4AE9-BA06-9DE590104871}">
      <dgm:prSet/>
      <dgm:spPr/>
      <dgm:t>
        <a:bodyPr/>
        <a:lstStyle/>
        <a:p>
          <a:endParaRPr lang="en-US"/>
        </a:p>
      </dgm:t>
    </dgm:pt>
    <dgm:pt modelId="{20C231DC-8125-4C68-80CB-455B8740A48C}">
      <dgm:prSet/>
      <dgm:spPr/>
      <dgm:t>
        <a:bodyPr/>
        <a:lstStyle/>
        <a:p>
          <a:r>
            <a:rPr lang="en-US"/>
            <a:t>“Switchboard Operator”</a:t>
          </a:r>
        </a:p>
      </dgm:t>
    </dgm:pt>
    <dgm:pt modelId="{0C959127-A968-4625-A170-0251FAB2DF2B}" type="parTrans" cxnId="{5B0E7019-D3FA-43CF-8678-15A1DD99562C}">
      <dgm:prSet/>
      <dgm:spPr/>
      <dgm:t>
        <a:bodyPr/>
        <a:lstStyle/>
        <a:p>
          <a:endParaRPr lang="en-US"/>
        </a:p>
      </dgm:t>
    </dgm:pt>
    <dgm:pt modelId="{65941FBD-CB3B-47A6-9945-70C22A26C5F5}" type="sibTrans" cxnId="{5B0E7019-D3FA-43CF-8678-15A1DD99562C}">
      <dgm:prSet/>
      <dgm:spPr/>
      <dgm:t>
        <a:bodyPr/>
        <a:lstStyle/>
        <a:p>
          <a:endParaRPr lang="en-US"/>
        </a:p>
      </dgm:t>
    </dgm:pt>
    <dgm:pt modelId="{41535685-38B6-4B5F-BA76-EFB6126138B5}">
      <dgm:prSet/>
      <dgm:spPr/>
      <dgm:t>
        <a:bodyPr/>
        <a:lstStyle/>
        <a:p>
          <a:r>
            <a:rPr lang="en-US"/>
            <a:t>“Red Tape Cutter”</a:t>
          </a:r>
        </a:p>
      </dgm:t>
    </dgm:pt>
    <dgm:pt modelId="{1FCD744F-7826-4A83-BA57-5ACC7C9EE771}" type="parTrans" cxnId="{25EECB7F-A3AF-495B-97C9-F9F50CF23072}">
      <dgm:prSet/>
      <dgm:spPr/>
      <dgm:t>
        <a:bodyPr/>
        <a:lstStyle/>
        <a:p>
          <a:endParaRPr lang="en-US"/>
        </a:p>
      </dgm:t>
    </dgm:pt>
    <dgm:pt modelId="{319DB3BF-DBDA-44BF-A164-93A26AC56384}" type="sibTrans" cxnId="{25EECB7F-A3AF-495B-97C9-F9F50CF23072}">
      <dgm:prSet/>
      <dgm:spPr/>
      <dgm:t>
        <a:bodyPr/>
        <a:lstStyle/>
        <a:p>
          <a:endParaRPr lang="en-US"/>
        </a:p>
      </dgm:t>
    </dgm:pt>
    <dgm:pt modelId="{52AE1F50-0F15-4CFB-AD14-D3B1913FC6C7}">
      <dgm:prSet/>
      <dgm:spPr/>
      <dgm:t>
        <a:bodyPr/>
        <a:lstStyle/>
        <a:p>
          <a:r>
            <a:rPr lang="en-US"/>
            <a:t>Expediter</a:t>
          </a:r>
        </a:p>
      </dgm:t>
    </dgm:pt>
    <dgm:pt modelId="{06DA41B8-C147-4549-858C-511422347942}" type="parTrans" cxnId="{5FF9F69A-D95D-4A5E-ADEC-469C643ADBA4}">
      <dgm:prSet/>
      <dgm:spPr/>
      <dgm:t>
        <a:bodyPr/>
        <a:lstStyle/>
        <a:p>
          <a:endParaRPr lang="en-US"/>
        </a:p>
      </dgm:t>
    </dgm:pt>
    <dgm:pt modelId="{C5C27F5B-75F7-4CAE-98DE-FDA5FF4B9D0C}" type="sibTrans" cxnId="{5FF9F69A-D95D-4A5E-ADEC-469C643ADBA4}">
      <dgm:prSet/>
      <dgm:spPr/>
      <dgm:t>
        <a:bodyPr/>
        <a:lstStyle/>
        <a:p>
          <a:endParaRPr lang="en-US"/>
        </a:p>
      </dgm:t>
    </dgm:pt>
    <dgm:pt modelId="{957CF7AE-0CE4-49FB-9502-9EB529D65DD4}" type="pres">
      <dgm:prSet presAssocID="{CC2F4442-7072-49C9-8F9E-3F7E50193C5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A90F2F-6FFD-424E-AC16-6D32CF4E0B4E}" type="pres">
      <dgm:prSet presAssocID="{1A7CDAE5-5F0D-4A33-9BFE-9C905166472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794304-6BE7-4F94-8CC3-13FCC363CB01}" type="pres">
      <dgm:prSet presAssocID="{1A7CDAE5-5F0D-4A33-9BFE-9C9051664720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5B0D13-252C-4376-87D8-7939A81E801A}" type="pres">
      <dgm:prSet presAssocID="{26C3F7D8-3C5A-4049-8062-1B6DEACE8E6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173EF6-4365-40E6-8E3A-AE4B56513D34}" type="pres">
      <dgm:prSet presAssocID="{26C3F7D8-3C5A-4049-8062-1B6DEACE8E6B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158C84-2B88-4539-B921-8FCD29FCC369}" type="presOf" srcId="{26C3F7D8-3C5A-4049-8062-1B6DEACE8E6B}" destId="{305B0D13-252C-4376-87D8-7939A81E801A}" srcOrd="0" destOrd="0" presId="urn:microsoft.com/office/officeart/2005/8/layout/vList2"/>
    <dgm:cxn modelId="{35378657-35CD-4AE9-BA06-9DE590104871}" srcId="{CC2F4442-7072-49C9-8F9E-3F7E50193C51}" destId="{26C3F7D8-3C5A-4049-8062-1B6DEACE8E6B}" srcOrd="1" destOrd="0" parTransId="{8E9550EF-5B5B-40E0-8807-104277B31E45}" sibTransId="{C2AA36CA-3299-4559-81B0-C36A8788E009}"/>
    <dgm:cxn modelId="{744F0DA9-5622-4BA0-8742-94BBB26ADB07}" srcId="{1A7CDAE5-5F0D-4A33-9BFE-9C9051664720}" destId="{7CB52E95-B498-49F8-A3CF-C466FEBD9E13}" srcOrd="0" destOrd="0" parTransId="{07BFC37F-1A10-4FFC-A91A-51404107785C}" sibTransId="{1A206ED2-DF1D-4EF7-84E0-AAA585AF2B1F}"/>
    <dgm:cxn modelId="{CB5E6B09-1355-4A01-9B9A-B767FD498233}" srcId="{CC2F4442-7072-49C9-8F9E-3F7E50193C51}" destId="{1A7CDAE5-5F0D-4A33-9BFE-9C9051664720}" srcOrd="0" destOrd="0" parTransId="{A1F1D66F-1391-4C7A-B033-442D5CE673A3}" sibTransId="{F235303B-B1A4-4F1D-98D5-7297BDF97E5C}"/>
    <dgm:cxn modelId="{8466158E-DC95-4C5C-9291-2A725EAA8FB8}" type="presOf" srcId="{2AF1C318-2A35-4C1D-857A-CF9C00375495}" destId="{0E794304-6BE7-4F94-8CC3-13FCC363CB01}" srcOrd="0" destOrd="1" presId="urn:microsoft.com/office/officeart/2005/8/layout/vList2"/>
    <dgm:cxn modelId="{4F918D2C-E55E-45FA-864F-5C3C78AAF002}" type="presOf" srcId="{CC2F4442-7072-49C9-8F9E-3F7E50193C51}" destId="{957CF7AE-0CE4-49FB-9502-9EB529D65DD4}" srcOrd="0" destOrd="0" presId="urn:microsoft.com/office/officeart/2005/8/layout/vList2"/>
    <dgm:cxn modelId="{4F2D674C-6611-45A8-A968-9D6C0E5848AB}" type="presOf" srcId="{20C231DC-8125-4C68-80CB-455B8740A48C}" destId="{42173EF6-4365-40E6-8E3A-AE4B56513D34}" srcOrd="0" destOrd="0" presId="urn:microsoft.com/office/officeart/2005/8/layout/vList2"/>
    <dgm:cxn modelId="{2B92B20B-1067-496B-937D-D1B63E1686F4}" type="presOf" srcId="{52AE1F50-0F15-4CFB-AD14-D3B1913FC6C7}" destId="{42173EF6-4365-40E6-8E3A-AE4B56513D34}" srcOrd="0" destOrd="2" presId="urn:microsoft.com/office/officeart/2005/8/layout/vList2"/>
    <dgm:cxn modelId="{3D69D90B-6D14-48FB-8333-60B968FFF063}" srcId="{1A7CDAE5-5F0D-4A33-9BFE-9C9051664720}" destId="{2AF1C318-2A35-4C1D-857A-CF9C00375495}" srcOrd="1" destOrd="0" parTransId="{8A466867-971F-4C16-A415-BB1054511D29}" sibTransId="{C621E0E2-90B9-434D-9DB5-7269D4FBFAB6}"/>
    <dgm:cxn modelId="{5FF9F69A-D95D-4A5E-ADEC-469C643ADBA4}" srcId="{26C3F7D8-3C5A-4049-8062-1B6DEACE8E6B}" destId="{52AE1F50-0F15-4CFB-AD14-D3B1913FC6C7}" srcOrd="2" destOrd="0" parTransId="{06DA41B8-C147-4549-858C-511422347942}" sibTransId="{C5C27F5B-75F7-4CAE-98DE-FDA5FF4B9D0C}"/>
    <dgm:cxn modelId="{81BEDB07-C53A-4A89-9525-F8B55C89868E}" type="presOf" srcId="{7CB52E95-B498-49F8-A3CF-C466FEBD9E13}" destId="{0E794304-6BE7-4F94-8CC3-13FCC363CB01}" srcOrd="0" destOrd="0" presId="urn:microsoft.com/office/officeart/2005/8/layout/vList2"/>
    <dgm:cxn modelId="{E918C681-6725-496C-863D-0FB3119363EF}" type="presOf" srcId="{1A7CDAE5-5F0D-4A33-9BFE-9C9051664720}" destId="{B2A90F2F-6FFD-424E-AC16-6D32CF4E0B4E}" srcOrd="0" destOrd="0" presId="urn:microsoft.com/office/officeart/2005/8/layout/vList2"/>
    <dgm:cxn modelId="{5B0E7019-D3FA-43CF-8678-15A1DD99562C}" srcId="{26C3F7D8-3C5A-4049-8062-1B6DEACE8E6B}" destId="{20C231DC-8125-4C68-80CB-455B8740A48C}" srcOrd="0" destOrd="0" parTransId="{0C959127-A968-4625-A170-0251FAB2DF2B}" sibTransId="{65941FBD-CB3B-47A6-9945-70C22A26C5F5}"/>
    <dgm:cxn modelId="{25EECB7F-A3AF-495B-97C9-F9F50CF23072}" srcId="{26C3F7D8-3C5A-4049-8062-1B6DEACE8E6B}" destId="{41535685-38B6-4B5F-BA76-EFB6126138B5}" srcOrd="1" destOrd="0" parTransId="{1FCD744F-7826-4A83-BA57-5ACC7C9EE771}" sibTransId="{319DB3BF-DBDA-44BF-A164-93A26AC56384}"/>
    <dgm:cxn modelId="{97CF9CA8-5DF5-4A53-A931-F94306A811F0}" type="presOf" srcId="{41535685-38B6-4B5F-BA76-EFB6126138B5}" destId="{42173EF6-4365-40E6-8E3A-AE4B56513D34}" srcOrd="0" destOrd="1" presId="urn:microsoft.com/office/officeart/2005/8/layout/vList2"/>
    <dgm:cxn modelId="{B09BEF24-EB9A-41E8-8878-A3ADFC919D0A}" type="presParOf" srcId="{957CF7AE-0CE4-49FB-9502-9EB529D65DD4}" destId="{B2A90F2F-6FFD-424E-AC16-6D32CF4E0B4E}" srcOrd="0" destOrd="0" presId="urn:microsoft.com/office/officeart/2005/8/layout/vList2"/>
    <dgm:cxn modelId="{4FA1DFD6-8A67-4642-A8A5-A96095AF3107}" type="presParOf" srcId="{957CF7AE-0CE4-49FB-9502-9EB529D65DD4}" destId="{0E794304-6BE7-4F94-8CC3-13FCC363CB01}" srcOrd="1" destOrd="0" presId="urn:microsoft.com/office/officeart/2005/8/layout/vList2"/>
    <dgm:cxn modelId="{7B2B7312-39BE-47B2-8742-D022CBAD05D8}" type="presParOf" srcId="{957CF7AE-0CE4-49FB-9502-9EB529D65DD4}" destId="{305B0D13-252C-4376-87D8-7939A81E801A}" srcOrd="2" destOrd="0" presId="urn:microsoft.com/office/officeart/2005/8/layout/vList2"/>
    <dgm:cxn modelId="{2C4D2574-905B-455B-B2F9-B58FF028A40B}" type="presParOf" srcId="{957CF7AE-0CE4-49FB-9502-9EB529D65DD4}" destId="{42173EF6-4365-40E6-8E3A-AE4B56513D3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1845E7-6CFE-4F86-A7BA-EAAD783F55C7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36E0BEA8-840F-4818-A84A-8880CEFEC6C7}">
      <dgm:prSet/>
      <dgm:spPr/>
      <dgm:t>
        <a:bodyPr/>
        <a:lstStyle/>
        <a:p>
          <a:r>
            <a:rPr lang="en-US"/>
            <a:t>Salary</a:t>
          </a:r>
        </a:p>
      </dgm:t>
    </dgm:pt>
    <dgm:pt modelId="{5B04831A-936C-42BC-87B8-18BB7B025EE4}" type="parTrans" cxnId="{59DC6052-6143-43A7-804F-653319FB1A9A}">
      <dgm:prSet/>
      <dgm:spPr/>
      <dgm:t>
        <a:bodyPr/>
        <a:lstStyle/>
        <a:p>
          <a:endParaRPr lang="en-US"/>
        </a:p>
      </dgm:t>
    </dgm:pt>
    <dgm:pt modelId="{76C56278-22B9-497A-BCA2-FF9CEE76898D}" type="sibTrans" cxnId="{59DC6052-6143-43A7-804F-653319FB1A9A}">
      <dgm:prSet/>
      <dgm:spPr/>
      <dgm:t>
        <a:bodyPr/>
        <a:lstStyle/>
        <a:p>
          <a:endParaRPr lang="en-US"/>
        </a:p>
      </dgm:t>
    </dgm:pt>
    <dgm:pt modelId="{AD4B3DE1-D583-4256-8863-B094844EE2E1}">
      <dgm:prSet/>
      <dgm:spPr/>
      <dgm:t>
        <a:bodyPr/>
        <a:lstStyle/>
        <a:p>
          <a:r>
            <a:rPr lang="en-US"/>
            <a:t>$174,000</a:t>
          </a:r>
        </a:p>
      </dgm:t>
    </dgm:pt>
    <dgm:pt modelId="{5E7B2A69-CCCC-4B19-9A60-E646F2BF7FF1}" type="parTrans" cxnId="{CE36A81A-7536-47C1-9FD8-2B48D1E73F5A}">
      <dgm:prSet/>
      <dgm:spPr/>
      <dgm:t>
        <a:bodyPr/>
        <a:lstStyle/>
        <a:p>
          <a:endParaRPr lang="en-US"/>
        </a:p>
      </dgm:t>
    </dgm:pt>
    <dgm:pt modelId="{0DF079E0-C518-4ECA-B773-A030FD8E9943}" type="sibTrans" cxnId="{CE36A81A-7536-47C1-9FD8-2B48D1E73F5A}">
      <dgm:prSet/>
      <dgm:spPr/>
      <dgm:t>
        <a:bodyPr/>
        <a:lstStyle/>
        <a:p>
          <a:endParaRPr lang="en-US"/>
        </a:p>
      </dgm:t>
    </dgm:pt>
    <dgm:pt modelId="{31199CB3-136C-40C6-B772-D491069273FD}">
      <dgm:prSet/>
      <dgm:spPr/>
      <dgm:t>
        <a:bodyPr/>
        <a:lstStyle/>
        <a:p>
          <a:r>
            <a:rPr lang="en-US"/>
            <a:t>Speaker=$223,500</a:t>
          </a:r>
        </a:p>
      </dgm:t>
    </dgm:pt>
    <dgm:pt modelId="{3CB60A65-0324-40E1-90D7-B441BB18EC5C}" type="parTrans" cxnId="{BAF08784-D80E-4AF0-881D-6F2B57BCEDCF}">
      <dgm:prSet/>
      <dgm:spPr/>
      <dgm:t>
        <a:bodyPr/>
        <a:lstStyle/>
        <a:p>
          <a:endParaRPr lang="en-US"/>
        </a:p>
      </dgm:t>
    </dgm:pt>
    <dgm:pt modelId="{36B3631A-6F8C-404D-BC53-DCDC3228DD0F}" type="sibTrans" cxnId="{BAF08784-D80E-4AF0-881D-6F2B57BCEDCF}">
      <dgm:prSet/>
      <dgm:spPr/>
      <dgm:t>
        <a:bodyPr/>
        <a:lstStyle/>
        <a:p>
          <a:endParaRPr lang="en-US"/>
        </a:p>
      </dgm:t>
    </dgm:pt>
    <dgm:pt modelId="{EE9657C4-78C0-4867-B4CC-B1474D3C9941}">
      <dgm:prSet/>
      <dgm:spPr/>
      <dgm:t>
        <a:bodyPr/>
        <a:lstStyle/>
        <a:p>
          <a:r>
            <a:rPr lang="en-US"/>
            <a:t>Senate president pro temp=$193,400</a:t>
          </a:r>
        </a:p>
      </dgm:t>
    </dgm:pt>
    <dgm:pt modelId="{044D5CB4-F044-420C-9581-388A51207A11}" type="parTrans" cxnId="{9E426558-DD43-4F85-AA59-A66DEF53752C}">
      <dgm:prSet/>
      <dgm:spPr/>
      <dgm:t>
        <a:bodyPr/>
        <a:lstStyle/>
        <a:p>
          <a:endParaRPr lang="en-US"/>
        </a:p>
      </dgm:t>
    </dgm:pt>
    <dgm:pt modelId="{1337A8D6-2185-4866-9941-3BE48543D5F7}" type="sibTrans" cxnId="{9E426558-DD43-4F85-AA59-A66DEF53752C}">
      <dgm:prSet/>
      <dgm:spPr/>
      <dgm:t>
        <a:bodyPr/>
        <a:lstStyle/>
        <a:p>
          <a:endParaRPr lang="en-US"/>
        </a:p>
      </dgm:t>
    </dgm:pt>
    <dgm:pt modelId="{CA3A3C2A-2BCA-4E4F-A811-DBD52855D18A}">
      <dgm:prSet/>
      <dgm:spPr/>
      <dgm:t>
        <a:bodyPr/>
        <a:lstStyle/>
        <a:p>
          <a:r>
            <a:rPr lang="en-US"/>
            <a:t>Non-salary Compensation</a:t>
          </a:r>
        </a:p>
      </dgm:t>
    </dgm:pt>
    <dgm:pt modelId="{05E81929-9739-464E-A62D-E7F8884D39D4}" type="parTrans" cxnId="{231DCB74-EDA2-4B99-8866-826DBD846C4E}">
      <dgm:prSet/>
      <dgm:spPr/>
      <dgm:t>
        <a:bodyPr/>
        <a:lstStyle/>
        <a:p>
          <a:endParaRPr lang="en-US"/>
        </a:p>
      </dgm:t>
    </dgm:pt>
    <dgm:pt modelId="{CAA4A545-64DB-47E1-A1A9-588EBF25332A}" type="sibTrans" cxnId="{231DCB74-EDA2-4B99-8866-826DBD846C4E}">
      <dgm:prSet/>
      <dgm:spPr/>
      <dgm:t>
        <a:bodyPr/>
        <a:lstStyle/>
        <a:p>
          <a:endParaRPr lang="en-US"/>
        </a:p>
      </dgm:t>
    </dgm:pt>
    <dgm:pt modelId="{0A1220DA-1525-4C8C-9BE4-8866B9DB66BF}">
      <dgm:prSet/>
      <dgm:spPr/>
      <dgm:t>
        <a:bodyPr/>
        <a:lstStyle/>
        <a:p>
          <a:r>
            <a:rPr lang="en-US"/>
            <a:t>Special tax deduction for 2 homes</a:t>
          </a:r>
        </a:p>
      </dgm:t>
    </dgm:pt>
    <dgm:pt modelId="{7677C4BE-F4B1-4F34-802B-E5010BFE0E40}" type="parTrans" cxnId="{D892ED72-AD95-48B4-B71C-0E9F6720E813}">
      <dgm:prSet/>
      <dgm:spPr/>
      <dgm:t>
        <a:bodyPr/>
        <a:lstStyle/>
        <a:p>
          <a:endParaRPr lang="en-US"/>
        </a:p>
      </dgm:t>
    </dgm:pt>
    <dgm:pt modelId="{D6D8966E-532F-4FED-B01D-12243FD2232E}" type="sibTrans" cxnId="{D892ED72-AD95-48B4-B71C-0E9F6720E813}">
      <dgm:prSet/>
      <dgm:spPr/>
      <dgm:t>
        <a:bodyPr/>
        <a:lstStyle/>
        <a:p>
          <a:endParaRPr lang="en-US"/>
        </a:p>
      </dgm:t>
    </dgm:pt>
    <dgm:pt modelId="{3F83BA45-C095-4A8A-80A3-1B9B02360696}">
      <dgm:prSet/>
      <dgm:spPr/>
      <dgm:t>
        <a:bodyPr/>
        <a:lstStyle/>
        <a:p>
          <a:r>
            <a:rPr lang="en-US"/>
            <a:t>Travel allowances</a:t>
          </a:r>
        </a:p>
      </dgm:t>
    </dgm:pt>
    <dgm:pt modelId="{89689735-9FE2-45DB-8F4D-4FDB9B6E817E}" type="parTrans" cxnId="{8A5A36AD-E6D8-49BD-83F5-17B690686654}">
      <dgm:prSet/>
      <dgm:spPr/>
      <dgm:t>
        <a:bodyPr/>
        <a:lstStyle/>
        <a:p>
          <a:endParaRPr lang="en-US"/>
        </a:p>
      </dgm:t>
    </dgm:pt>
    <dgm:pt modelId="{652D3531-21BA-460E-9BF6-3DD8FA32A1AA}" type="sibTrans" cxnId="{8A5A36AD-E6D8-49BD-83F5-17B690686654}">
      <dgm:prSet/>
      <dgm:spPr/>
      <dgm:t>
        <a:bodyPr/>
        <a:lstStyle/>
        <a:p>
          <a:endParaRPr lang="en-US"/>
        </a:p>
      </dgm:t>
    </dgm:pt>
    <dgm:pt modelId="{0238B562-E932-4737-ABB5-FF39247AF2BE}">
      <dgm:prSet/>
      <dgm:spPr/>
      <dgm:t>
        <a:bodyPr/>
        <a:lstStyle/>
        <a:p>
          <a:r>
            <a:rPr lang="en-US"/>
            <a:t>Franking privilege</a:t>
          </a:r>
        </a:p>
      </dgm:t>
    </dgm:pt>
    <dgm:pt modelId="{47B7C2B3-7BBC-4ACF-B5D2-B5444CD31CA5}" type="parTrans" cxnId="{80B1BB2D-3272-434C-AE05-221FAD6DDFD2}">
      <dgm:prSet/>
      <dgm:spPr/>
      <dgm:t>
        <a:bodyPr/>
        <a:lstStyle/>
        <a:p>
          <a:endParaRPr lang="en-US"/>
        </a:p>
      </dgm:t>
    </dgm:pt>
    <dgm:pt modelId="{F32BDB3D-2B7D-4D08-B270-C2CD8909C359}" type="sibTrans" cxnId="{80B1BB2D-3272-434C-AE05-221FAD6DDFD2}">
      <dgm:prSet/>
      <dgm:spPr/>
      <dgm:t>
        <a:bodyPr/>
        <a:lstStyle/>
        <a:p>
          <a:endParaRPr lang="en-US"/>
        </a:p>
      </dgm:t>
    </dgm:pt>
    <dgm:pt modelId="{61CDD6EB-AF40-4BFD-B474-92E65937F2F5}">
      <dgm:prSet/>
      <dgm:spPr/>
      <dgm:t>
        <a:bodyPr/>
        <a:lstStyle/>
        <a:p>
          <a:r>
            <a:rPr lang="en-US"/>
            <a:t>Free health insurance</a:t>
          </a:r>
        </a:p>
      </dgm:t>
    </dgm:pt>
    <dgm:pt modelId="{2E4A9013-06B2-4562-850D-D29B58348FA0}" type="parTrans" cxnId="{1612BCAC-1980-4AD7-8CDE-19C14AC4EB4D}">
      <dgm:prSet/>
      <dgm:spPr/>
      <dgm:t>
        <a:bodyPr/>
        <a:lstStyle/>
        <a:p>
          <a:endParaRPr lang="en-US"/>
        </a:p>
      </dgm:t>
    </dgm:pt>
    <dgm:pt modelId="{806A0477-A76D-475C-8DEE-C0375CD1CA48}" type="sibTrans" cxnId="{1612BCAC-1980-4AD7-8CDE-19C14AC4EB4D}">
      <dgm:prSet/>
      <dgm:spPr/>
      <dgm:t>
        <a:bodyPr/>
        <a:lstStyle/>
        <a:p>
          <a:endParaRPr lang="en-US"/>
        </a:p>
      </dgm:t>
    </dgm:pt>
    <dgm:pt modelId="{3ED407FD-0704-4C0F-A84B-12BD93FC698C}">
      <dgm:prSet/>
      <dgm:spPr/>
      <dgm:t>
        <a:bodyPr/>
        <a:lstStyle/>
        <a:p>
          <a:r>
            <a:rPr lang="en-US"/>
            <a:t>Free printing</a:t>
          </a:r>
        </a:p>
      </dgm:t>
    </dgm:pt>
    <dgm:pt modelId="{1A924ACD-5457-46CC-83A7-1B3FF172A2E3}" type="parTrans" cxnId="{3585874C-033D-42D9-A641-2CFF5206BAA6}">
      <dgm:prSet/>
      <dgm:spPr/>
      <dgm:t>
        <a:bodyPr/>
        <a:lstStyle/>
        <a:p>
          <a:endParaRPr lang="en-US"/>
        </a:p>
      </dgm:t>
    </dgm:pt>
    <dgm:pt modelId="{79D29195-3E47-4CFD-8461-618D148217C0}" type="sibTrans" cxnId="{3585874C-033D-42D9-A641-2CFF5206BAA6}">
      <dgm:prSet/>
      <dgm:spPr/>
      <dgm:t>
        <a:bodyPr/>
        <a:lstStyle/>
        <a:p>
          <a:endParaRPr lang="en-US"/>
        </a:p>
      </dgm:t>
    </dgm:pt>
    <dgm:pt modelId="{93B60DE7-6ACF-4A18-B265-7A3AC9C1CE40}">
      <dgm:prSet/>
      <dgm:spPr/>
      <dgm:t>
        <a:bodyPr/>
        <a:lstStyle/>
        <a:p>
          <a:r>
            <a:rPr lang="en-US"/>
            <a:t>Pension</a:t>
          </a:r>
        </a:p>
      </dgm:t>
    </dgm:pt>
    <dgm:pt modelId="{2A80FBD1-36A6-434A-B1EF-3EBE75E6B7AC}" type="parTrans" cxnId="{E3F60F74-4396-4753-B240-2A40D4C925DE}">
      <dgm:prSet/>
      <dgm:spPr/>
      <dgm:t>
        <a:bodyPr/>
        <a:lstStyle/>
        <a:p>
          <a:endParaRPr lang="en-US"/>
        </a:p>
      </dgm:t>
    </dgm:pt>
    <dgm:pt modelId="{4D775957-0A28-47B5-BBB9-837370F5688B}" type="sibTrans" cxnId="{E3F60F74-4396-4753-B240-2A40D4C925DE}">
      <dgm:prSet/>
      <dgm:spPr/>
      <dgm:t>
        <a:bodyPr/>
        <a:lstStyle/>
        <a:p>
          <a:endParaRPr lang="en-US"/>
        </a:p>
      </dgm:t>
    </dgm:pt>
    <dgm:pt modelId="{FFB83442-C806-4987-BD44-A9C503099E7E}" type="pres">
      <dgm:prSet presAssocID="{BB1845E7-6CFE-4F86-A7BA-EAAD783F55C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10E5ACC-00CD-4DB8-B511-C8AED3EA0F81}" type="pres">
      <dgm:prSet presAssocID="{36E0BEA8-840F-4818-A84A-8880CEFEC6C7}" presName="composite" presStyleCnt="0"/>
      <dgm:spPr/>
    </dgm:pt>
    <dgm:pt modelId="{07EF67B8-C978-41BD-968A-0C21D02DD712}" type="pres">
      <dgm:prSet presAssocID="{36E0BEA8-840F-4818-A84A-8880CEFEC6C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BB5CCE-71E4-4495-9E1E-CEC26E025A03}" type="pres">
      <dgm:prSet presAssocID="{36E0BEA8-840F-4818-A84A-8880CEFEC6C7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E5C67D-472A-4CC1-8C08-6C7BA1F5CD8F}" type="pres">
      <dgm:prSet presAssocID="{76C56278-22B9-497A-BCA2-FF9CEE76898D}" presName="space" presStyleCnt="0"/>
      <dgm:spPr/>
    </dgm:pt>
    <dgm:pt modelId="{7B935996-F538-49D1-876E-BD39A07ECA45}" type="pres">
      <dgm:prSet presAssocID="{CA3A3C2A-2BCA-4E4F-A811-DBD52855D18A}" presName="composite" presStyleCnt="0"/>
      <dgm:spPr/>
    </dgm:pt>
    <dgm:pt modelId="{6226B122-9CE0-48CE-BA09-84B18B1F5AFF}" type="pres">
      <dgm:prSet presAssocID="{CA3A3C2A-2BCA-4E4F-A811-DBD52855D18A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8ABF36-9C53-409B-855A-88428E5D30EC}" type="pres">
      <dgm:prSet presAssocID="{CA3A3C2A-2BCA-4E4F-A811-DBD52855D18A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B1BB2D-3272-434C-AE05-221FAD6DDFD2}" srcId="{CA3A3C2A-2BCA-4E4F-A811-DBD52855D18A}" destId="{0238B562-E932-4737-ABB5-FF39247AF2BE}" srcOrd="2" destOrd="0" parTransId="{47B7C2B3-7BBC-4ACF-B5D2-B5444CD31CA5}" sibTransId="{F32BDB3D-2B7D-4D08-B270-C2CD8909C359}"/>
    <dgm:cxn modelId="{5F0569CE-EDE3-4137-B881-8A22EA238A11}" type="presOf" srcId="{0A1220DA-1525-4C8C-9BE4-8866B9DB66BF}" destId="{378ABF36-9C53-409B-855A-88428E5D30EC}" srcOrd="0" destOrd="0" presId="urn:microsoft.com/office/officeart/2005/8/layout/hList1"/>
    <dgm:cxn modelId="{CE36A81A-7536-47C1-9FD8-2B48D1E73F5A}" srcId="{36E0BEA8-840F-4818-A84A-8880CEFEC6C7}" destId="{AD4B3DE1-D583-4256-8863-B094844EE2E1}" srcOrd="0" destOrd="0" parTransId="{5E7B2A69-CCCC-4B19-9A60-E646F2BF7FF1}" sibTransId="{0DF079E0-C518-4ECA-B773-A030FD8E9943}"/>
    <dgm:cxn modelId="{D892ED72-AD95-48B4-B71C-0E9F6720E813}" srcId="{CA3A3C2A-2BCA-4E4F-A811-DBD52855D18A}" destId="{0A1220DA-1525-4C8C-9BE4-8866B9DB66BF}" srcOrd="0" destOrd="0" parTransId="{7677C4BE-F4B1-4F34-802B-E5010BFE0E40}" sibTransId="{D6D8966E-532F-4FED-B01D-12243FD2232E}"/>
    <dgm:cxn modelId="{595727CC-DBFC-4167-9239-74591BE50B8B}" type="presOf" srcId="{61CDD6EB-AF40-4BFD-B474-92E65937F2F5}" destId="{378ABF36-9C53-409B-855A-88428E5D30EC}" srcOrd="0" destOrd="3" presId="urn:microsoft.com/office/officeart/2005/8/layout/hList1"/>
    <dgm:cxn modelId="{C9CF1886-75E0-4927-B877-09D5F31F9F2E}" type="presOf" srcId="{EE9657C4-78C0-4867-B4CC-B1474D3C9941}" destId="{BFBB5CCE-71E4-4495-9E1E-CEC26E025A03}" srcOrd="0" destOrd="2" presId="urn:microsoft.com/office/officeart/2005/8/layout/hList1"/>
    <dgm:cxn modelId="{9E426558-DD43-4F85-AA59-A66DEF53752C}" srcId="{AD4B3DE1-D583-4256-8863-B094844EE2E1}" destId="{EE9657C4-78C0-4867-B4CC-B1474D3C9941}" srcOrd="1" destOrd="0" parTransId="{044D5CB4-F044-420C-9581-388A51207A11}" sibTransId="{1337A8D6-2185-4866-9941-3BE48543D5F7}"/>
    <dgm:cxn modelId="{29E95800-69A4-419D-A569-0CF27F965EEA}" type="presOf" srcId="{AD4B3DE1-D583-4256-8863-B094844EE2E1}" destId="{BFBB5CCE-71E4-4495-9E1E-CEC26E025A03}" srcOrd="0" destOrd="0" presId="urn:microsoft.com/office/officeart/2005/8/layout/hList1"/>
    <dgm:cxn modelId="{1612BCAC-1980-4AD7-8CDE-19C14AC4EB4D}" srcId="{CA3A3C2A-2BCA-4E4F-A811-DBD52855D18A}" destId="{61CDD6EB-AF40-4BFD-B474-92E65937F2F5}" srcOrd="3" destOrd="0" parTransId="{2E4A9013-06B2-4562-850D-D29B58348FA0}" sibTransId="{806A0477-A76D-475C-8DEE-C0375CD1CA48}"/>
    <dgm:cxn modelId="{A961EDFE-FCCF-4D4D-AC4F-1BBCF8D8CCF2}" type="presOf" srcId="{3F83BA45-C095-4A8A-80A3-1B9B02360696}" destId="{378ABF36-9C53-409B-855A-88428E5D30EC}" srcOrd="0" destOrd="1" presId="urn:microsoft.com/office/officeart/2005/8/layout/hList1"/>
    <dgm:cxn modelId="{EB3A6821-5C3B-409B-9AF5-3632430BF1D3}" type="presOf" srcId="{36E0BEA8-840F-4818-A84A-8880CEFEC6C7}" destId="{07EF67B8-C978-41BD-968A-0C21D02DD712}" srcOrd="0" destOrd="0" presId="urn:microsoft.com/office/officeart/2005/8/layout/hList1"/>
    <dgm:cxn modelId="{E3F60F74-4396-4753-B240-2A40D4C925DE}" srcId="{CA3A3C2A-2BCA-4E4F-A811-DBD52855D18A}" destId="{93B60DE7-6ACF-4A18-B265-7A3AC9C1CE40}" srcOrd="5" destOrd="0" parTransId="{2A80FBD1-36A6-434A-B1EF-3EBE75E6B7AC}" sibTransId="{4D775957-0A28-47B5-BBB9-837370F5688B}"/>
    <dgm:cxn modelId="{307CF2D9-2A01-47DF-987E-B479500CCFF1}" type="presOf" srcId="{3ED407FD-0704-4C0F-A84B-12BD93FC698C}" destId="{378ABF36-9C53-409B-855A-88428E5D30EC}" srcOrd="0" destOrd="4" presId="urn:microsoft.com/office/officeart/2005/8/layout/hList1"/>
    <dgm:cxn modelId="{59DC6052-6143-43A7-804F-653319FB1A9A}" srcId="{BB1845E7-6CFE-4F86-A7BA-EAAD783F55C7}" destId="{36E0BEA8-840F-4818-A84A-8880CEFEC6C7}" srcOrd="0" destOrd="0" parTransId="{5B04831A-936C-42BC-87B8-18BB7B025EE4}" sibTransId="{76C56278-22B9-497A-BCA2-FF9CEE76898D}"/>
    <dgm:cxn modelId="{0810B76D-364D-4208-B7E0-D73AD3B92805}" type="presOf" srcId="{0238B562-E932-4737-ABB5-FF39247AF2BE}" destId="{378ABF36-9C53-409B-855A-88428E5D30EC}" srcOrd="0" destOrd="2" presId="urn:microsoft.com/office/officeart/2005/8/layout/hList1"/>
    <dgm:cxn modelId="{89D13E67-9FC3-409A-91F7-A210D2B292C5}" type="presOf" srcId="{93B60DE7-6ACF-4A18-B265-7A3AC9C1CE40}" destId="{378ABF36-9C53-409B-855A-88428E5D30EC}" srcOrd="0" destOrd="5" presId="urn:microsoft.com/office/officeart/2005/8/layout/hList1"/>
    <dgm:cxn modelId="{8A5A36AD-E6D8-49BD-83F5-17B690686654}" srcId="{CA3A3C2A-2BCA-4E4F-A811-DBD52855D18A}" destId="{3F83BA45-C095-4A8A-80A3-1B9B02360696}" srcOrd="1" destOrd="0" parTransId="{89689735-9FE2-45DB-8F4D-4FDB9B6E817E}" sibTransId="{652D3531-21BA-460E-9BF6-3DD8FA32A1AA}"/>
    <dgm:cxn modelId="{231DCB74-EDA2-4B99-8866-826DBD846C4E}" srcId="{BB1845E7-6CFE-4F86-A7BA-EAAD783F55C7}" destId="{CA3A3C2A-2BCA-4E4F-A811-DBD52855D18A}" srcOrd="1" destOrd="0" parTransId="{05E81929-9739-464E-A62D-E7F8884D39D4}" sibTransId="{CAA4A545-64DB-47E1-A1A9-588EBF25332A}"/>
    <dgm:cxn modelId="{8A4FFEAB-E16A-4F3F-A922-C5B8B4097CDD}" type="presOf" srcId="{31199CB3-136C-40C6-B772-D491069273FD}" destId="{BFBB5CCE-71E4-4495-9E1E-CEC26E025A03}" srcOrd="0" destOrd="1" presId="urn:microsoft.com/office/officeart/2005/8/layout/hList1"/>
    <dgm:cxn modelId="{92D5C06B-A252-472C-A205-D23488D8DC65}" type="presOf" srcId="{BB1845E7-6CFE-4F86-A7BA-EAAD783F55C7}" destId="{FFB83442-C806-4987-BD44-A9C503099E7E}" srcOrd="0" destOrd="0" presId="urn:microsoft.com/office/officeart/2005/8/layout/hList1"/>
    <dgm:cxn modelId="{3585874C-033D-42D9-A641-2CFF5206BAA6}" srcId="{CA3A3C2A-2BCA-4E4F-A811-DBD52855D18A}" destId="{3ED407FD-0704-4C0F-A84B-12BD93FC698C}" srcOrd="4" destOrd="0" parTransId="{1A924ACD-5457-46CC-83A7-1B3FF172A2E3}" sibTransId="{79D29195-3E47-4CFD-8461-618D148217C0}"/>
    <dgm:cxn modelId="{8559C3E7-703B-4FE6-98B2-9A18A79DFE3A}" type="presOf" srcId="{CA3A3C2A-2BCA-4E4F-A811-DBD52855D18A}" destId="{6226B122-9CE0-48CE-BA09-84B18B1F5AFF}" srcOrd="0" destOrd="0" presId="urn:microsoft.com/office/officeart/2005/8/layout/hList1"/>
    <dgm:cxn modelId="{BAF08784-D80E-4AF0-881D-6F2B57BCEDCF}" srcId="{AD4B3DE1-D583-4256-8863-B094844EE2E1}" destId="{31199CB3-136C-40C6-B772-D491069273FD}" srcOrd="0" destOrd="0" parTransId="{3CB60A65-0324-40E1-90D7-B441BB18EC5C}" sibTransId="{36B3631A-6F8C-404D-BC53-DCDC3228DD0F}"/>
    <dgm:cxn modelId="{FA69F143-5B51-4148-A334-D19408710E61}" type="presParOf" srcId="{FFB83442-C806-4987-BD44-A9C503099E7E}" destId="{210E5ACC-00CD-4DB8-B511-C8AED3EA0F81}" srcOrd="0" destOrd="0" presId="urn:microsoft.com/office/officeart/2005/8/layout/hList1"/>
    <dgm:cxn modelId="{0AB19141-89DE-40F2-9E7B-B8DEFEC19FED}" type="presParOf" srcId="{210E5ACC-00CD-4DB8-B511-C8AED3EA0F81}" destId="{07EF67B8-C978-41BD-968A-0C21D02DD712}" srcOrd="0" destOrd="0" presId="urn:microsoft.com/office/officeart/2005/8/layout/hList1"/>
    <dgm:cxn modelId="{DA5EABE9-3A3B-4087-AEB9-DEE5DB1BA935}" type="presParOf" srcId="{210E5ACC-00CD-4DB8-B511-C8AED3EA0F81}" destId="{BFBB5CCE-71E4-4495-9E1E-CEC26E025A03}" srcOrd="1" destOrd="0" presId="urn:microsoft.com/office/officeart/2005/8/layout/hList1"/>
    <dgm:cxn modelId="{A6151D47-A4D0-4545-B15B-2D1CB9A80459}" type="presParOf" srcId="{FFB83442-C806-4987-BD44-A9C503099E7E}" destId="{B4E5C67D-472A-4CC1-8C08-6C7BA1F5CD8F}" srcOrd="1" destOrd="0" presId="urn:microsoft.com/office/officeart/2005/8/layout/hList1"/>
    <dgm:cxn modelId="{8CCFD7B4-93FE-407B-81FA-6EF35C95C5D8}" type="presParOf" srcId="{FFB83442-C806-4987-BD44-A9C503099E7E}" destId="{7B935996-F538-49D1-876E-BD39A07ECA45}" srcOrd="2" destOrd="0" presId="urn:microsoft.com/office/officeart/2005/8/layout/hList1"/>
    <dgm:cxn modelId="{64F1370A-9BCD-4E65-8ADB-D94353FE4DAB}" type="presParOf" srcId="{7B935996-F538-49D1-876E-BD39A07ECA45}" destId="{6226B122-9CE0-48CE-BA09-84B18B1F5AFF}" srcOrd="0" destOrd="0" presId="urn:microsoft.com/office/officeart/2005/8/layout/hList1"/>
    <dgm:cxn modelId="{05836DFF-640A-4C42-8D45-27D546C69043}" type="presParOf" srcId="{7B935996-F538-49D1-876E-BD39A07ECA45}" destId="{378ABF36-9C53-409B-855A-88428E5D30E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9925B3-569A-437A-85B1-BD482BACF61A}">
      <dsp:nvSpPr>
        <dsp:cNvPr id="0" name=""/>
        <dsp:cNvSpPr/>
      </dsp:nvSpPr>
      <dsp:spPr>
        <a:xfrm>
          <a:off x="0" y="408419"/>
          <a:ext cx="6506304" cy="1304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4961" tIns="479044" rIns="504961" bIns="163576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>
              <a:latin typeface="Franklin Gothic Book" panose="020B0503020102020204"/>
            </a:rPr>
            <a:t>Primary Function</a:t>
          </a:r>
          <a:endParaRPr lang="en-US" sz="2300" kern="1200" dirty="0">
            <a:latin typeface="Franklin Gothic Book" panose="020B0503020102020204"/>
          </a:endParaRP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>
              <a:latin typeface="Franklin Gothic Book" panose="020B0503020102020204"/>
            </a:rPr>
            <a:t>Write and Pass Laws</a:t>
          </a:r>
        </a:p>
      </dsp:txBody>
      <dsp:txXfrm>
        <a:off x="0" y="408419"/>
        <a:ext cx="6506304" cy="1304100"/>
      </dsp:txXfrm>
    </dsp:sp>
    <dsp:sp modelId="{8D136D51-5004-4B6C-8E41-095E853FC839}">
      <dsp:nvSpPr>
        <dsp:cNvPr id="0" name=""/>
        <dsp:cNvSpPr/>
      </dsp:nvSpPr>
      <dsp:spPr>
        <a:xfrm>
          <a:off x="325315" y="68939"/>
          <a:ext cx="4554412" cy="678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2146" tIns="0" rIns="172146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Legislators</a:t>
          </a:r>
        </a:p>
      </dsp:txBody>
      <dsp:txXfrm>
        <a:off x="358459" y="102083"/>
        <a:ext cx="4488124" cy="612672"/>
      </dsp:txXfrm>
    </dsp:sp>
    <dsp:sp modelId="{C98B0AE5-A434-45C0-A118-307351A67BEC}">
      <dsp:nvSpPr>
        <dsp:cNvPr id="0" name=""/>
        <dsp:cNvSpPr/>
      </dsp:nvSpPr>
      <dsp:spPr>
        <a:xfrm>
          <a:off x="0" y="2176200"/>
          <a:ext cx="6506304" cy="3332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hueOff val="-165654"/>
              <a:satOff val="-54335"/>
              <a:lumOff val="-1980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4961" tIns="479044" rIns="504961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/>
            <a:t>4 voting options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/>
            <a:t>Trustee- each question must be decided on its merits- conscience and judgement are their guides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/>
            <a:t>Delegate- agents of “folks back home”</a:t>
          </a:r>
        </a:p>
        <a:p>
          <a:pPr marL="457200" lvl="2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/>
            <a:t>Partisan- vote in line with party platform</a:t>
          </a:r>
          <a:r>
            <a:rPr lang="en-US" sz="2300" kern="1200" dirty="0">
              <a:latin typeface="Franklin Gothic Book" panose="020B0503020102020204"/>
            </a:rPr>
            <a:t> </a:t>
          </a:r>
          <a:endParaRPr lang="en-US" sz="2300" kern="1200" dirty="0"/>
        </a:p>
        <a:p>
          <a:pPr marL="685800" lvl="3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/>
            <a:t>(leading factor to influence votes)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/>
            <a:t>Politicos- attempts to balance it all</a:t>
          </a:r>
        </a:p>
      </dsp:txBody>
      <dsp:txXfrm>
        <a:off x="0" y="2176200"/>
        <a:ext cx="6506304" cy="3332700"/>
      </dsp:txXfrm>
    </dsp:sp>
    <dsp:sp modelId="{5B33F369-CD9E-4E44-9753-44B2313355F3}">
      <dsp:nvSpPr>
        <dsp:cNvPr id="0" name=""/>
        <dsp:cNvSpPr/>
      </dsp:nvSpPr>
      <dsp:spPr>
        <a:xfrm>
          <a:off x="325315" y="1836720"/>
          <a:ext cx="4554412" cy="678960"/>
        </a:xfrm>
        <a:prstGeom prst="roundRect">
          <a:avLst/>
        </a:prstGeom>
        <a:solidFill>
          <a:schemeClr val="accent2">
            <a:hueOff val="-165654"/>
            <a:satOff val="-54335"/>
            <a:lumOff val="-19803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2146" tIns="0" rIns="172146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Representatives of constituents</a:t>
          </a:r>
        </a:p>
      </dsp:txBody>
      <dsp:txXfrm>
        <a:off x="358459" y="1869864"/>
        <a:ext cx="4488124" cy="6126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A90F2F-6FFD-424E-AC16-6D32CF4E0B4E}">
      <dsp:nvSpPr>
        <dsp:cNvPr id="0" name=""/>
        <dsp:cNvSpPr/>
      </dsp:nvSpPr>
      <dsp:spPr>
        <a:xfrm>
          <a:off x="0" y="12168"/>
          <a:ext cx="6506304" cy="139813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/>
            <a:t>Committee members</a:t>
          </a:r>
        </a:p>
      </dsp:txBody>
      <dsp:txXfrm>
        <a:off x="68251" y="80419"/>
        <a:ext cx="6369802" cy="1261629"/>
      </dsp:txXfrm>
    </dsp:sp>
    <dsp:sp modelId="{0E794304-6BE7-4F94-8CC3-13FCC363CB01}">
      <dsp:nvSpPr>
        <dsp:cNvPr id="0" name=""/>
        <dsp:cNvSpPr/>
      </dsp:nvSpPr>
      <dsp:spPr>
        <a:xfrm>
          <a:off x="0" y="1410299"/>
          <a:ext cx="6506304" cy="13403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575" tIns="46990" rIns="263144" bIns="4699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900" kern="1200"/>
            <a:t>Screen proposals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900" kern="1200"/>
            <a:t>Oversight function- oversee exec. Branch</a:t>
          </a:r>
        </a:p>
      </dsp:txBody>
      <dsp:txXfrm>
        <a:off x="0" y="1410299"/>
        <a:ext cx="6506304" cy="1340325"/>
      </dsp:txXfrm>
    </dsp:sp>
    <dsp:sp modelId="{305B0D13-252C-4376-87D8-7939A81E801A}">
      <dsp:nvSpPr>
        <dsp:cNvPr id="0" name=""/>
        <dsp:cNvSpPr/>
      </dsp:nvSpPr>
      <dsp:spPr>
        <a:xfrm>
          <a:off x="0" y="2750625"/>
          <a:ext cx="6506304" cy="1398131"/>
        </a:xfrm>
        <a:prstGeom prst="roundRect">
          <a:avLst/>
        </a:prstGeom>
        <a:solidFill>
          <a:schemeClr val="accent2">
            <a:hueOff val="-165654"/>
            <a:satOff val="-54335"/>
            <a:lumOff val="-19803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/>
            <a:t>Servants- try to keep votes by serving people</a:t>
          </a:r>
        </a:p>
      </dsp:txBody>
      <dsp:txXfrm>
        <a:off x="68251" y="2818876"/>
        <a:ext cx="6369802" cy="1261629"/>
      </dsp:txXfrm>
    </dsp:sp>
    <dsp:sp modelId="{42173EF6-4365-40E6-8E3A-AE4B56513D34}">
      <dsp:nvSpPr>
        <dsp:cNvPr id="0" name=""/>
        <dsp:cNvSpPr/>
      </dsp:nvSpPr>
      <dsp:spPr>
        <a:xfrm>
          <a:off x="0" y="4148756"/>
          <a:ext cx="6506304" cy="1416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575" tIns="46990" rIns="263144" bIns="4699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900" kern="1200"/>
            <a:t>“Switchboard Operator”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900" kern="1200"/>
            <a:t>“Red Tape Cutter”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900" kern="1200"/>
            <a:t>Expediter</a:t>
          </a:r>
        </a:p>
      </dsp:txBody>
      <dsp:txXfrm>
        <a:off x="0" y="4148756"/>
        <a:ext cx="6506304" cy="14169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EF67B8-C978-41BD-968A-0C21D02DD712}">
      <dsp:nvSpPr>
        <dsp:cNvPr id="0" name=""/>
        <dsp:cNvSpPr/>
      </dsp:nvSpPr>
      <dsp:spPr>
        <a:xfrm>
          <a:off x="48" y="53899"/>
          <a:ext cx="4647644" cy="6912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Salary</a:t>
          </a:r>
        </a:p>
      </dsp:txBody>
      <dsp:txXfrm>
        <a:off x="48" y="53899"/>
        <a:ext cx="4647644" cy="691200"/>
      </dsp:txXfrm>
    </dsp:sp>
    <dsp:sp modelId="{BFBB5CCE-71E4-4495-9E1E-CEC26E025A03}">
      <dsp:nvSpPr>
        <dsp:cNvPr id="0" name=""/>
        <dsp:cNvSpPr/>
      </dsp:nvSpPr>
      <dsp:spPr>
        <a:xfrm>
          <a:off x="48" y="745099"/>
          <a:ext cx="4647644" cy="278240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/>
            <a:t>$174,000</a:t>
          </a: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/>
            <a:t>Speaker=$223,500</a:t>
          </a: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/>
            <a:t>Senate president pro temp=$193,400</a:t>
          </a:r>
        </a:p>
      </dsp:txBody>
      <dsp:txXfrm>
        <a:off x="48" y="745099"/>
        <a:ext cx="4647644" cy="2782400"/>
      </dsp:txXfrm>
    </dsp:sp>
    <dsp:sp modelId="{6226B122-9CE0-48CE-BA09-84B18B1F5AFF}">
      <dsp:nvSpPr>
        <dsp:cNvPr id="0" name=""/>
        <dsp:cNvSpPr/>
      </dsp:nvSpPr>
      <dsp:spPr>
        <a:xfrm>
          <a:off x="5298363" y="53899"/>
          <a:ext cx="4647644" cy="6912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Non-salary Compensation</a:t>
          </a:r>
        </a:p>
      </dsp:txBody>
      <dsp:txXfrm>
        <a:off x="5298363" y="53899"/>
        <a:ext cx="4647644" cy="691200"/>
      </dsp:txXfrm>
    </dsp:sp>
    <dsp:sp modelId="{378ABF36-9C53-409B-855A-88428E5D30EC}">
      <dsp:nvSpPr>
        <dsp:cNvPr id="0" name=""/>
        <dsp:cNvSpPr/>
      </dsp:nvSpPr>
      <dsp:spPr>
        <a:xfrm>
          <a:off x="5298363" y="745099"/>
          <a:ext cx="4647644" cy="278240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/>
            <a:t>Special tax deduction for 2 homes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/>
            <a:t>Travel allowances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/>
            <a:t>Franking privilege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/>
            <a:t>Free health insurance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/>
            <a:t>Free printing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/>
            <a:t>Pension</a:t>
          </a:r>
        </a:p>
      </dsp:txBody>
      <dsp:txXfrm>
        <a:off x="5298363" y="745099"/>
        <a:ext cx="4647644" cy="2782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Members of Congress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10 Section 4</a:t>
            </a:r>
          </a:p>
        </p:txBody>
      </p:sp>
    </p:spTree>
    <p:extLst>
      <p:ext uri="{BB962C8B-B14F-4D97-AF65-F5344CB8AC3E}">
        <p14:creationId xmlns:p14="http://schemas.microsoft.com/office/powerpoint/2010/main" val="2793882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7">
            <a:extLst>
              <a:ext uri="{FF2B5EF4-FFF2-40B4-BE49-F238E27FC236}">
                <a16:creationId xmlns:a16="http://schemas.microsoft.com/office/drawing/2014/main" id="{32812C54-7AEF-4ABB-826E-221F51CB0F3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3864" y="685800"/>
            <a:ext cx="7705164" cy="1485900"/>
          </a:xfrm>
        </p:spPr>
        <p:txBody>
          <a:bodyPr>
            <a:normAutofit/>
          </a:bodyPr>
          <a:lstStyle/>
          <a:p>
            <a:r>
              <a:rPr lang="en-US" dirty="0">
                <a:cs typeface="Arial" charset="0"/>
              </a:rPr>
              <a:t>Personal and Political Backgrounds</a:t>
            </a:r>
            <a:endParaRPr lang="en-US" dirty="0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891F40E4-8A76-44CF-91EC-90736735262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6"/>
            <a:ext cx="304441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72171013-D973-4187-9CF2-EE098EEF81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81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3864" y="2286000"/>
            <a:ext cx="7705164" cy="35814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1" indent="-383540"/>
            <a:r>
              <a:rPr lang="en-US" sz="2400" dirty="0">
                <a:cs typeface="Arial"/>
              </a:rPr>
              <a:t>Not representative of U.S. diversity</a:t>
            </a:r>
          </a:p>
          <a:p>
            <a:pPr lvl="1" indent="-383540"/>
            <a:r>
              <a:rPr lang="en-US" sz="2400" dirty="0">
                <a:cs typeface="Arial"/>
              </a:rPr>
              <a:t>Mostly white</a:t>
            </a:r>
          </a:p>
          <a:p>
            <a:pPr lvl="1" indent="-383540"/>
            <a:r>
              <a:rPr lang="en-US" sz="2400" dirty="0">
                <a:cs typeface="Arial"/>
              </a:rPr>
              <a:t>Mostly male, though there is an increase in females</a:t>
            </a:r>
          </a:p>
          <a:p>
            <a:pPr lvl="1" indent="-383540"/>
            <a:r>
              <a:rPr lang="en-US" sz="2400" dirty="0">
                <a:cs typeface="Arial"/>
              </a:rPr>
              <a:t>Almost all are married and average 2 children</a:t>
            </a:r>
          </a:p>
          <a:p>
            <a:pPr lvl="1" indent="-383540"/>
            <a:r>
              <a:rPr lang="en-US" sz="2400" dirty="0">
                <a:cs typeface="Arial"/>
              </a:rPr>
              <a:t>Most are religious</a:t>
            </a:r>
          </a:p>
          <a:p>
            <a:pPr lvl="1" indent="-383540"/>
            <a:endParaRPr lang="en-US">
              <a:cs typeface="Arial" charset="0"/>
            </a:endParaRPr>
          </a:p>
          <a:p>
            <a:pPr marL="383540" indent="-38354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65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cs typeface="Arial" charset="0"/>
              </a:rPr>
              <a:t>Personal and Political Backgrounds (cont.)</a:t>
            </a:r>
            <a:br>
              <a:rPr lang="en-US" dirty="0">
                <a:cs typeface="Arial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dirty="0">
                <a:cs typeface="Arial" charset="0"/>
              </a:rPr>
              <a:t>Mostly</a:t>
            </a:r>
          </a:p>
          <a:p>
            <a:pPr lvl="2"/>
            <a:r>
              <a:rPr lang="en-US" sz="2600" dirty="0">
                <a:cs typeface="Arial" charset="0"/>
              </a:rPr>
              <a:t>Lawyers, Politicians and Businessmen</a:t>
            </a:r>
          </a:p>
          <a:p>
            <a:pPr lvl="2"/>
            <a:r>
              <a:rPr lang="en-US" sz="2600" dirty="0">
                <a:cs typeface="Arial" charset="0"/>
              </a:rPr>
              <a:t>have advanced degrees</a:t>
            </a:r>
          </a:p>
          <a:p>
            <a:pPr lvl="2"/>
            <a:r>
              <a:rPr lang="en-US" sz="2600" dirty="0">
                <a:cs typeface="Arial" charset="0"/>
              </a:rPr>
              <a:t>born in state they represent</a:t>
            </a:r>
          </a:p>
          <a:p>
            <a:pPr lvl="2"/>
            <a:r>
              <a:rPr lang="en-US" sz="2600" dirty="0">
                <a:cs typeface="Arial" charset="0"/>
              </a:rPr>
              <a:t>have considerable political experience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025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5">
            <a:extLst>
              <a:ext uri="{FF2B5EF4-FFF2-40B4-BE49-F238E27FC236}">
                <a16:creationId xmlns:a16="http://schemas.microsoft.com/office/drawing/2014/main" id="{1D868099-6145-4BC0-A5EA-74BEF1776B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1424" y="1110882"/>
            <a:ext cx="3053039" cy="1060817"/>
          </a:xfrm>
        </p:spPr>
        <p:txBody>
          <a:bodyPr anchor="b">
            <a:normAutofit/>
          </a:bodyPr>
          <a:lstStyle/>
          <a:p>
            <a:r>
              <a:rPr lang="en-US" sz="2800"/>
              <a:t>116</a:t>
            </a:r>
            <a:r>
              <a:rPr lang="en-US" sz="2800" baseline="30000"/>
              <a:t>th</a:t>
            </a:r>
            <a:r>
              <a:rPr lang="en-US" sz="2800"/>
              <a:t> Congress Diversity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275" y="910361"/>
            <a:ext cx="6900380" cy="503727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423" y="2286000"/>
            <a:ext cx="3053039" cy="3931920"/>
          </a:xfrm>
        </p:spPr>
        <p:txBody>
          <a:bodyPr>
            <a:normAutofit lnSpcReduction="10000"/>
          </a:bodyPr>
          <a:lstStyle/>
          <a:p>
            <a:r>
              <a:rPr lang="en-US" sz="1200" dirty="0"/>
              <a:t>88% </a:t>
            </a:r>
            <a:r>
              <a:rPr lang="en-US" sz="1200" dirty="0" smtClean="0"/>
              <a:t>Christian </a:t>
            </a:r>
          </a:p>
          <a:p>
            <a:pPr lvl="1"/>
            <a:r>
              <a:rPr lang="en-US" sz="1200" dirty="0" smtClean="0"/>
              <a:t>General population – 73%</a:t>
            </a:r>
            <a:endParaRPr lang="en-US" sz="1200" dirty="0"/>
          </a:p>
          <a:p>
            <a:r>
              <a:rPr lang="en-US" sz="1200" dirty="0"/>
              <a:t>24.6% Female</a:t>
            </a:r>
          </a:p>
          <a:p>
            <a:r>
              <a:rPr lang="en-US" sz="1200" dirty="0"/>
              <a:t>Percent Non-Hispanic White</a:t>
            </a:r>
          </a:p>
          <a:p>
            <a:pPr lvl="1"/>
            <a:r>
              <a:rPr lang="en-US" sz="1200" dirty="0"/>
              <a:t>Senate – 91% </a:t>
            </a:r>
            <a:endParaRPr lang="en-US" sz="1200" dirty="0" smtClean="0"/>
          </a:p>
          <a:p>
            <a:pPr lvl="1"/>
            <a:r>
              <a:rPr lang="en-US" sz="1200" dirty="0" smtClean="0"/>
              <a:t>House </a:t>
            </a:r>
            <a:r>
              <a:rPr lang="en-US" sz="1200" dirty="0"/>
              <a:t>– 72% </a:t>
            </a:r>
            <a:endParaRPr lang="en-US" sz="1200" dirty="0" smtClean="0"/>
          </a:p>
          <a:p>
            <a:pPr lvl="1"/>
            <a:r>
              <a:rPr lang="en-US" sz="1200" dirty="0" smtClean="0"/>
              <a:t>General </a:t>
            </a:r>
            <a:r>
              <a:rPr lang="en-US" sz="1200" dirty="0"/>
              <a:t>population – 62%</a:t>
            </a:r>
          </a:p>
          <a:p>
            <a:r>
              <a:rPr lang="en-US" sz="1200" dirty="0"/>
              <a:t>First 2 Native Women and first 2 Muslim Women – House</a:t>
            </a:r>
          </a:p>
          <a:p>
            <a:r>
              <a:rPr lang="en-US" sz="1200" dirty="0"/>
              <a:t>Currently 6 women chair Congressional Committees, only 26 in history</a:t>
            </a:r>
          </a:p>
          <a:p>
            <a:r>
              <a:rPr lang="en-US" sz="1200" dirty="0"/>
              <a:t>Average Age</a:t>
            </a:r>
          </a:p>
          <a:p>
            <a:pPr lvl="1"/>
            <a:r>
              <a:rPr lang="en-US" sz="1200" dirty="0"/>
              <a:t>Senate – 62.9 </a:t>
            </a:r>
            <a:r>
              <a:rPr lang="en-US" sz="1200" dirty="0" smtClean="0"/>
              <a:t>years</a:t>
            </a:r>
          </a:p>
          <a:p>
            <a:pPr lvl="1"/>
            <a:r>
              <a:rPr lang="en-US" sz="1200" dirty="0" smtClean="0"/>
              <a:t>House </a:t>
            </a:r>
            <a:r>
              <a:rPr lang="en-US" sz="1200" dirty="0"/>
              <a:t>– 57.6 years</a:t>
            </a:r>
          </a:p>
          <a:p>
            <a:endParaRPr lang="en-US" sz="1200" dirty="0"/>
          </a:p>
        </p:txBody>
      </p:sp>
      <p:sp>
        <p:nvSpPr>
          <p:cNvPr id="19" name="Freeform 6">
            <a:extLst>
              <a:ext uri="{FF2B5EF4-FFF2-40B4-BE49-F238E27FC236}">
                <a16:creationId xmlns:a16="http://schemas.microsoft.com/office/drawing/2014/main" id="{CC1026F7-DECB-49B4-A565-518BBA4454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0233569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9">
            <a:extLst>
              <a:ext uri="{FF2B5EF4-FFF2-40B4-BE49-F238E27FC236}">
                <a16:creationId xmlns:a16="http://schemas.microsoft.com/office/drawing/2014/main" id="{30BC9609-A8AF-411F-A9E0-C3B93C8945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639704"/>
            <a:ext cx="3299579" cy="557784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>
                <a:cs typeface="Arial" charset="0"/>
              </a:rPr>
              <a:t>The Job</a:t>
            </a:r>
            <a:endParaRPr lang="en-US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5FD520B6-535B-4E45-9839-F240A347C9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8730799"/>
              </p:ext>
            </p:extLst>
          </p:nvPr>
        </p:nvGraphicFramePr>
        <p:xfrm>
          <a:off x="4901472" y="639705"/>
          <a:ext cx="6506304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5840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0BC9609-A8AF-411F-A9E0-C3B93C8945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639704"/>
            <a:ext cx="3299579" cy="557784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The Job (cont.)</a:t>
            </a:r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42A95727-E2BA-4E37-8ADE-84DFB4B569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9159117"/>
              </p:ext>
            </p:extLst>
          </p:nvPr>
        </p:nvGraphicFramePr>
        <p:xfrm>
          <a:off x="4901472" y="639705"/>
          <a:ext cx="6506304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225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E1665A6-74DB-4F44-A6EF-F01205E871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7" y="685800"/>
            <a:ext cx="10905066" cy="1485900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4800" dirty="0">
                <a:cs typeface="Arial"/>
              </a:rPr>
              <a:t>Compensation</a:t>
            </a:r>
            <a:endParaRPr lang="en-US" sz="4800">
              <a:cs typeface="Arial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58E257B-2A03-4A19-873C-5DC4B869F0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1376650"/>
              </p:ext>
            </p:extLst>
          </p:nvPr>
        </p:nvGraphicFramePr>
        <p:xfrm>
          <a:off x="1122972" y="2286000"/>
          <a:ext cx="9946056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300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791570"/>
            <a:ext cx="4018839" cy="5262390"/>
          </a:xfrm>
        </p:spPr>
        <p:txBody>
          <a:bodyPr anchor="ctr">
            <a:normAutofit/>
          </a:bodyPr>
          <a:lstStyle/>
          <a:p>
            <a:pPr algn="r"/>
            <a:r>
              <a:rPr lang="en-US" sz="5400">
                <a:solidFill>
                  <a:schemeClr val="bg2"/>
                </a:solidFill>
              </a:rPr>
              <a:t>Politics of Pay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6720" y="791570"/>
            <a:ext cx="4892308" cy="5262390"/>
          </a:xfrm>
        </p:spPr>
        <p:txBody>
          <a:bodyPr anchor="ctr">
            <a:normAutofit/>
          </a:bodyPr>
          <a:lstStyle/>
          <a:p>
            <a:pPr marL="383540" indent="-383540"/>
            <a:r>
              <a:rPr lang="en-US" sz="2400" dirty="0">
                <a:cs typeface="Arial"/>
              </a:rPr>
              <a:t>Two limits</a:t>
            </a:r>
          </a:p>
          <a:p>
            <a:pPr lvl="1" indent="-383540"/>
            <a:r>
              <a:rPr lang="en-US" sz="2400" dirty="0">
                <a:cs typeface="Arial"/>
              </a:rPr>
              <a:t>President’s veto</a:t>
            </a:r>
          </a:p>
          <a:p>
            <a:pPr lvl="1" indent="-383540"/>
            <a:r>
              <a:rPr lang="en-US" sz="2400" dirty="0">
                <a:cs typeface="Arial"/>
              </a:rPr>
              <a:t>Fear of voter backlash</a:t>
            </a:r>
          </a:p>
          <a:p>
            <a:pPr lvl="1" indent="-383540"/>
            <a:endParaRPr lang="en-US" sz="2400" dirty="0">
              <a:cs typeface="Arial" charset="0"/>
            </a:endParaRPr>
          </a:p>
          <a:p>
            <a:pPr marL="383540" indent="-383540"/>
            <a:r>
              <a:rPr lang="en-US" sz="2400" dirty="0">
                <a:cs typeface="Arial"/>
              </a:rPr>
              <a:t>Membership Privileges</a:t>
            </a:r>
          </a:p>
          <a:p>
            <a:pPr lvl="2" indent="-383540"/>
            <a:r>
              <a:rPr lang="en-US" sz="2400" dirty="0">
                <a:cs typeface="Arial"/>
              </a:rPr>
              <a:t>Privilege from arrest while in session</a:t>
            </a:r>
          </a:p>
          <a:p>
            <a:pPr lvl="2" indent="-383540"/>
            <a:r>
              <a:rPr lang="en-US" sz="2400" dirty="0">
                <a:cs typeface="Arial"/>
              </a:rPr>
              <a:t>Can’t be questioned about a speech in court (protect freedom of legislative debate)</a:t>
            </a:r>
          </a:p>
          <a:p>
            <a:pPr marL="383540" indent="-383540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1281188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286</Words>
  <Application>Microsoft Office PowerPoint</Application>
  <PresentationFormat>Widescreen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Franklin Gothic Book</vt:lpstr>
      <vt:lpstr>Crop</vt:lpstr>
      <vt:lpstr>The Members of Congress</vt:lpstr>
      <vt:lpstr>Personal and Political Backgrounds</vt:lpstr>
      <vt:lpstr>Personal and Political Backgrounds (cont.) </vt:lpstr>
      <vt:lpstr>116th Congress Diversity</vt:lpstr>
      <vt:lpstr>The Job</vt:lpstr>
      <vt:lpstr>The Job (cont.)</vt:lpstr>
      <vt:lpstr>Compensation</vt:lpstr>
      <vt:lpstr>Politics of Pay</vt:lpstr>
    </vt:vector>
  </TitlesOfParts>
  <Company>Troy School District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Members of Congress</dc:title>
  <dc:creator>Aaron Dail</dc:creator>
  <cp:lastModifiedBy>Aaron Dail</cp:lastModifiedBy>
  <cp:revision>42</cp:revision>
  <dcterms:created xsi:type="dcterms:W3CDTF">2016-02-05T16:20:01Z</dcterms:created>
  <dcterms:modified xsi:type="dcterms:W3CDTF">2020-01-15T16:25:41Z</dcterms:modified>
</cp:coreProperties>
</file>