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7F0D8F-53DC-41AB-B540-627D4B2FF165}" type="datetimeFigureOut">
              <a:rPr lang="en-US" smtClean="0"/>
              <a:t>1/20/2014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704271-08F4-4F98-8E4F-1EDFD3DC395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F0D8F-53DC-41AB-B540-627D4B2FF165}"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F0D8F-53DC-41AB-B540-627D4B2FF165}"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F0D8F-53DC-41AB-B540-627D4B2FF165}"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F0D8F-53DC-41AB-B540-627D4B2FF165}"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704271-08F4-4F98-8E4F-1EDFD3DC39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F0D8F-53DC-41AB-B540-627D4B2FF165}"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7F0D8F-53DC-41AB-B540-627D4B2FF165}" type="datetimeFigureOut">
              <a:rPr lang="en-US" smtClean="0"/>
              <a:t>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F0D8F-53DC-41AB-B540-627D4B2FF165}" type="datetimeFigureOut">
              <a:rPr lang="en-US" smtClean="0"/>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F0D8F-53DC-41AB-B540-627D4B2FF165}" type="datetimeFigureOut">
              <a:rPr lang="en-US" smtClean="0"/>
              <a:t>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F0D8F-53DC-41AB-B540-627D4B2FF165}"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F0D8F-53DC-41AB-B540-627D4B2FF165}"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4271-08F4-4F98-8E4F-1EDFD3DC39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7F0D8F-53DC-41AB-B540-627D4B2FF165}" type="datetimeFigureOut">
              <a:rPr lang="en-US" smtClean="0"/>
              <a:t>1/20/2014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704271-08F4-4F98-8E4F-1EDFD3DC395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Scope of Congressional Power</a:t>
            </a:r>
            <a:endParaRPr lang="en-US" dirty="0"/>
          </a:p>
        </p:txBody>
      </p:sp>
      <p:sp>
        <p:nvSpPr>
          <p:cNvPr id="3" name="Subtitle 2"/>
          <p:cNvSpPr>
            <a:spLocks noGrp="1"/>
          </p:cNvSpPr>
          <p:nvPr>
            <p:ph type="subTitle" idx="1"/>
          </p:nvPr>
        </p:nvSpPr>
        <p:spPr/>
        <p:txBody>
          <a:bodyPr/>
          <a:lstStyle/>
          <a:p>
            <a:r>
              <a:rPr lang="en-US" dirty="0" smtClean="0"/>
              <a:t>Ch. 11 Sec. 1</a:t>
            </a:r>
            <a:endParaRPr lang="en-US" dirty="0"/>
          </a:p>
        </p:txBody>
      </p:sp>
    </p:spTree>
    <p:extLst>
      <p:ext uri="{BB962C8B-B14F-4D97-AF65-F5344CB8AC3E}">
        <p14:creationId xmlns:p14="http://schemas.microsoft.com/office/powerpoint/2010/main" val="182755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dirty="0" smtClean="0"/>
              <a:t>Expressed power</a:t>
            </a:r>
          </a:p>
          <a:p>
            <a:r>
              <a:rPr lang="en-US" dirty="0" smtClean="0"/>
              <a:t>Implied powers</a:t>
            </a:r>
          </a:p>
          <a:p>
            <a:r>
              <a:rPr lang="en-US" dirty="0" smtClean="0"/>
              <a:t>Inherent powers</a:t>
            </a:r>
          </a:p>
          <a:p>
            <a:r>
              <a:rPr lang="en-US" dirty="0" smtClean="0"/>
              <a:t>Strict constructionist</a:t>
            </a:r>
          </a:p>
          <a:p>
            <a:r>
              <a:rPr lang="en-US" dirty="0" smtClean="0"/>
              <a:t>Liberal constructionist</a:t>
            </a:r>
          </a:p>
          <a:p>
            <a:r>
              <a:rPr lang="en-US" dirty="0" smtClean="0"/>
              <a:t>consensus</a:t>
            </a:r>
            <a:endParaRPr lang="en-US" dirty="0"/>
          </a:p>
        </p:txBody>
      </p:sp>
    </p:spTree>
    <p:extLst>
      <p:ext uri="{BB962C8B-B14F-4D97-AF65-F5344CB8AC3E}">
        <p14:creationId xmlns:p14="http://schemas.microsoft.com/office/powerpoint/2010/main" val="214600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Power</a:t>
            </a:r>
            <a:endParaRPr lang="en-US" dirty="0"/>
          </a:p>
        </p:txBody>
      </p:sp>
      <p:sp>
        <p:nvSpPr>
          <p:cNvPr id="3" name="Content Placeholder 2"/>
          <p:cNvSpPr>
            <a:spLocks noGrp="1"/>
          </p:cNvSpPr>
          <p:nvPr>
            <p:ph idx="1"/>
          </p:nvPr>
        </p:nvSpPr>
        <p:spPr/>
        <p:txBody>
          <a:bodyPr>
            <a:normAutofit/>
          </a:bodyPr>
          <a:lstStyle/>
          <a:p>
            <a:r>
              <a:rPr lang="en-US" sz="3200" dirty="0" smtClean="0"/>
              <a:t>1. Congress has only those powers delegated to it and not specifically denied to it by the Constitution.</a:t>
            </a:r>
          </a:p>
          <a:p>
            <a:pPr lvl="1"/>
            <a:r>
              <a:rPr lang="en-US" sz="3200" dirty="0" smtClean="0"/>
              <a:t>The Constitution has given Congress </a:t>
            </a:r>
            <a:r>
              <a:rPr lang="en-US" sz="3200" u="sng" dirty="0" smtClean="0"/>
              <a:t>expressed, implied, and inherent powers.</a:t>
            </a:r>
            <a:endParaRPr lang="en-US" sz="3200" dirty="0"/>
          </a:p>
        </p:txBody>
      </p:sp>
    </p:spTree>
    <p:extLst>
      <p:ext uri="{BB962C8B-B14F-4D97-AF65-F5344CB8AC3E}">
        <p14:creationId xmlns:p14="http://schemas.microsoft.com/office/powerpoint/2010/main" val="387109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Power Cont.</a:t>
            </a:r>
            <a:endParaRPr lang="en-US" dirty="0"/>
          </a:p>
        </p:txBody>
      </p:sp>
      <p:sp>
        <p:nvSpPr>
          <p:cNvPr id="3" name="Content Placeholder 2"/>
          <p:cNvSpPr>
            <a:spLocks noGrp="1"/>
          </p:cNvSpPr>
          <p:nvPr>
            <p:ph idx="1"/>
          </p:nvPr>
        </p:nvSpPr>
        <p:spPr/>
        <p:txBody>
          <a:bodyPr/>
          <a:lstStyle/>
          <a:p>
            <a:r>
              <a:rPr lang="en-US" dirty="0" smtClean="0"/>
              <a:t>Expressed: Powers specifically mentioned in the Constitution</a:t>
            </a:r>
          </a:p>
          <a:p>
            <a:r>
              <a:rPr lang="en-US" dirty="0" smtClean="0"/>
              <a:t>Implied: Powers not specifically mentioned in the Constitution, but may be reasonably deduced from those that are</a:t>
            </a:r>
          </a:p>
          <a:p>
            <a:r>
              <a:rPr lang="en-US" dirty="0" smtClean="0"/>
              <a:t>Inherent: Powers that are possessed by all  national governments</a:t>
            </a:r>
            <a:endParaRPr lang="en-US" dirty="0"/>
          </a:p>
        </p:txBody>
      </p:sp>
    </p:spTree>
    <p:extLst>
      <p:ext uri="{BB962C8B-B14F-4D97-AF65-F5344CB8AC3E}">
        <p14:creationId xmlns:p14="http://schemas.microsoft.com/office/powerpoint/2010/main" val="1285000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4" descr="impliedpowersofcongr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
            <a:ext cx="5532437" cy="8047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00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vs. Liberal Construction</a:t>
            </a:r>
            <a:endParaRPr lang="en-US" dirty="0"/>
          </a:p>
        </p:txBody>
      </p:sp>
      <p:sp>
        <p:nvSpPr>
          <p:cNvPr id="3" name="Content Placeholder 2"/>
          <p:cNvSpPr>
            <a:spLocks noGrp="1"/>
          </p:cNvSpPr>
          <p:nvPr>
            <p:ph idx="1"/>
          </p:nvPr>
        </p:nvSpPr>
        <p:spPr/>
        <p:txBody>
          <a:bodyPr/>
          <a:lstStyle/>
          <a:p>
            <a:r>
              <a:rPr lang="en-US" sz="3200" dirty="0" smtClean="0"/>
              <a:t>Strict constructionists </a:t>
            </a:r>
          </a:p>
          <a:p>
            <a:pPr lvl="1"/>
            <a:r>
              <a:rPr lang="en-US" sz="3200" dirty="0" smtClean="0"/>
              <a:t>(led by Thomas Jefferson) believed Congress should exercise only its expressed powers and those implied powers absolutely necessary to carry out those expressed powers.  The value of government most valued was </a:t>
            </a:r>
            <a:r>
              <a:rPr lang="en-US" sz="3200" u="sng" dirty="0" smtClean="0"/>
              <a:t>State</a:t>
            </a:r>
            <a:r>
              <a:rPr lang="en-US" sz="3200" dirty="0" smtClean="0"/>
              <a:t> government.</a:t>
            </a:r>
          </a:p>
          <a:p>
            <a:pPr lvl="1"/>
            <a:r>
              <a:rPr lang="en-US" sz="3200" dirty="0" smtClean="0"/>
              <a:t>T.J., States rights, anti-feds</a:t>
            </a:r>
            <a:endParaRPr lang="en-US" sz="3200" dirty="0"/>
          </a:p>
        </p:txBody>
      </p:sp>
    </p:spTree>
    <p:extLst>
      <p:ext uri="{BB962C8B-B14F-4D97-AF65-F5344CB8AC3E}">
        <p14:creationId xmlns:p14="http://schemas.microsoft.com/office/powerpoint/2010/main" val="2462230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Strict vs. Liberal Construction</a:t>
            </a:r>
          </a:p>
        </p:txBody>
      </p:sp>
      <p:sp>
        <p:nvSpPr>
          <p:cNvPr id="3" name="Content Placeholder 2"/>
          <p:cNvSpPr>
            <a:spLocks noGrp="1"/>
          </p:cNvSpPr>
          <p:nvPr>
            <p:ph idx="1"/>
          </p:nvPr>
        </p:nvSpPr>
        <p:spPr/>
        <p:txBody>
          <a:bodyPr>
            <a:normAutofit lnSpcReduction="10000"/>
          </a:bodyPr>
          <a:lstStyle/>
          <a:p>
            <a:r>
              <a:rPr lang="en-US" sz="3200" dirty="0" smtClean="0"/>
              <a:t>Liberal constructionists</a:t>
            </a:r>
          </a:p>
          <a:p>
            <a:pPr lvl="1"/>
            <a:r>
              <a:rPr lang="en-US" sz="3200" dirty="0" smtClean="0"/>
              <a:t>Believed that the Constitution must be interpreted broadly, with an eye toward change.</a:t>
            </a:r>
          </a:p>
          <a:p>
            <a:pPr lvl="1"/>
            <a:r>
              <a:rPr lang="en-US" sz="3200" dirty="0" smtClean="0"/>
              <a:t>That belief has extended the powers of the Federal Government far  beyond the plans of the original Framers of the Constitution.</a:t>
            </a:r>
          </a:p>
          <a:p>
            <a:pPr lvl="1"/>
            <a:r>
              <a:rPr lang="en-US" sz="3200" dirty="0" smtClean="0"/>
              <a:t>A. Hamilton, Strong Fed. Govt.</a:t>
            </a:r>
          </a:p>
        </p:txBody>
      </p:sp>
    </p:spTree>
    <p:extLst>
      <p:ext uri="{BB962C8B-B14F-4D97-AF65-F5344CB8AC3E}">
        <p14:creationId xmlns:p14="http://schemas.microsoft.com/office/powerpoint/2010/main" val="1102891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Strict vs. Liberal Construction</a:t>
            </a:r>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sz="3200" dirty="0" smtClean="0"/>
              <a:t>RESULTS:</a:t>
            </a:r>
          </a:p>
          <a:p>
            <a:pPr marL="813816" lvl="2" indent="-411480">
              <a:buClr>
                <a:schemeClr val="tx1">
                  <a:shade val="95000"/>
                </a:schemeClr>
              </a:buClr>
              <a:buSzPct val="65000"/>
              <a:buFont typeface="Wingdings 2"/>
              <a:buChar char=""/>
            </a:pPr>
            <a:r>
              <a:rPr lang="en-US" sz="3200" dirty="0" smtClean="0"/>
              <a:t>Liberal </a:t>
            </a:r>
            <a:r>
              <a:rPr lang="en-US" sz="3200" dirty="0"/>
              <a:t>constructionists prevailed largely because wars and economic crises called for national action.  </a:t>
            </a:r>
            <a:endParaRPr lang="en-US" sz="3200" dirty="0" smtClean="0"/>
          </a:p>
          <a:p>
            <a:pPr marL="813816" lvl="2" indent="-411480">
              <a:buClr>
                <a:schemeClr val="tx1">
                  <a:shade val="95000"/>
                </a:schemeClr>
              </a:buClr>
              <a:buSzPct val="65000"/>
              <a:buFont typeface="Wingdings 2"/>
              <a:buChar char=""/>
            </a:pPr>
            <a:r>
              <a:rPr lang="en-US" sz="3200" dirty="0" smtClean="0"/>
              <a:t>The </a:t>
            </a:r>
            <a:r>
              <a:rPr lang="en-US" sz="3200" dirty="0"/>
              <a:t>consensus of the American public is that government should have the power to </a:t>
            </a:r>
            <a:r>
              <a:rPr lang="en-US" sz="3200" u="sng" dirty="0"/>
              <a:t>solve national problems</a:t>
            </a:r>
            <a:r>
              <a:rPr lang="en-US" sz="3200" dirty="0"/>
              <a:t>. </a:t>
            </a:r>
            <a:endParaRPr lang="en-US" sz="3200" dirty="0" smtClean="0"/>
          </a:p>
          <a:p>
            <a:pPr marL="813816" lvl="2" indent="-411480">
              <a:buClr>
                <a:schemeClr val="tx1">
                  <a:shade val="95000"/>
                </a:schemeClr>
              </a:buClr>
              <a:buSzPct val="65000"/>
              <a:buFont typeface="Wingdings 2"/>
              <a:buChar char=""/>
            </a:pPr>
            <a:r>
              <a:rPr lang="en-US" sz="3200" dirty="0" smtClean="0"/>
              <a:t>Presidential influence</a:t>
            </a:r>
            <a:endParaRPr lang="en-US" sz="3200" dirty="0"/>
          </a:p>
          <a:p>
            <a:endParaRPr lang="en-US" dirty="0"/>
          </a:p>
        </p:txBody>
      </p:sp>
    </p:spTree>
    <p:extLst>
      <p:ext uri="{BB962C8B-B14F-4D97-AF65-F5344CB8AC3E}">
        <p14:creationId xmlns:p14="http://schemas.microsoft.com/office/powerpoint/2010/main" val="1828751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245</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The Scope of Congressional Power</vt:lpstr>
      <vt:lpstr>Key Terms:</vt:lpstr>
      <vt:lpstr>Congressional Power</vt:lpstr>
      <vt:lpstr>Congressional Power Cont.</vt:lpstr>
      <vt:lpstr>PowerPoint Presentation</vt:lpstr>
      <vt:lpstr>Strict vs. Liberal Construction</vt:lpstr>
      <vt:lpstr>Strict vs. Liberal Construction</vt:lpstr>
      <vt:lpstr>Strict vs. Liberal Construction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Scope of Congressional Power</dc:title>
  <dc:creator>dad</dc:creator>
  <cp:lastModifiedBy>dad</cp:lastModifiedBy>
  <cp:revision>6</cp:revision>
  <dcterms:created xsi:type="dcterms:W3CDTF">2014-01-20T20:02:17Z</dcterms:created>
  <dcterms:modified xsi:type="dcterms:W3CDTF">2014-01-20T20:31:51Z</dcterms:modified>
</cp:coreProperties>
</file>