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9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8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6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4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8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6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07078-5C12-4A21-B536-8C60D7868ED1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5927-0420-430E-8B52-CCC3C10B8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7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_1d3ZasrTA" TargetMode="External"/><Relationship Id="rId2" Type="http://schemas.openxmlformats.org/officeDocument/2006/relationships/hyperlink" Target="https://www.youtube.com/watch?v=kAWzK841EK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9528" y="15240"/>
            <a:ext cx="77686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Battles </a:t>
            </a:r>
            <a:r>
              <a:rPr lang="en-US" sz="2800" dirty="0" smtClean="0"/>
              <a:t>BC: “Judgment </a:t>
            </a:r>
            <a:r>
              <a:rPr lang="en-US" sz="2800" dirty="0"/>
              <a:t>Day at </a:t>
            </a:r>
            <a:r>
              <a:rPr lang="en-US" sz="2800" dirty="0" smtClean="0"/>
              <a:t>Marathon”</a:t>
            </a: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www.youtube.com/watch?v=kAWzK841EKo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56668" y="5903893"/>
            <a:ext cx="760868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Last Stand of the </a:t>
            </a:r>
            <a:r>
              <a:rPr lang="en-US" sz="2800" dirty="0" smtClean="0"/>
              <a:t>300: “The Battle at Thermopylae”</a:t>
            </a:r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www.youtube.com/watch?v=e_1d3ZasrTA</a:t>
            </a: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1026" name="Picture 2" descr="http://t0.gstatic.com/images?q=tbn:ANd9GcRijXqqKwlJqcjM7hBRINtVo47DBRZMlcZF_fqLpqWt_t5Qtf4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95792"/>
            <a:ext cx="2895600" cy="409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.vimeocdn.com/ts/442/706/442706457_6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69347"/>
            <a:ext cx="3009900" cy="241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ecure.redgiantsoftware.com/staging/_assets/uploads/images/community-gallery/image_gallery_1_large_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1719"/>
            <a:ext cx="3200400" cy="224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2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Moscow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Haley, Matthew</dc:creator>
  <cp:lastModifiedBy>Aaron Dail</cp:lastModifiedBy>
  <cp:revision>7</cp:revision>
  <dcterms:created xsi:type="dcterms:W3CDTF">2014-01-14T15:04:22Z</dcterms:created>
  <dcterms:modified xsi:type="dcterms:W3CDTF">2019-02-06T22:22:28Z</dcterms:modified>
</cp:coreProperties>
</file>