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80" r:id="rId3"/>
    <p:sldId id="270" r:id="rId4"/>
    <p:sldId id="265" r:id="rId5"/>
    <p:sldId id="268" r:id="rId6"/>
    <p:sldId id="267" r:id="rId7"/>
    <p:sldId id="260" r:id="rId8"/>
    <p:sldId id="266" r:id="rId9"/>
    <p:sldId id="281" r:id="rId10"/>
    <p:sldId id="273" r:id="rId11"/>
    <p:sldId id="282" r:id="rId12"/>
    <p:sldId id="274" r:id="rId13"/>
    <p:sldId id="261" r:id="rId14"/>
    <p:sldId id="259" r:id="rId15"/>
    <p:sldId id="269" r:id="rId16"/>
    <p:sldId id="283" r:id="rId17"/>
    <p:sldId id="262" r:id="rId18"/>
    <p:sldId id="276" r:id="rId19"/>
    <p:sldId id="277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6" autoAdjust="0"/>
    <p:restoredTop sz="94660"/>
  </p:normalViewPr>
  <p:slideViewPr>
    <p:cSldViewPr>
      <p:cViewPr varScale="1">
        <p:scale>
          <a:sx n="72" d="100"/>
          <a:sy n="72" d="100"/>
        </p:scale>
        <p:origin x="9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3C58-514B-4DF6-AB0D-4C50B2C85AEF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03A3D-73CE-4998-BF10-8E6DF33A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F556-A111-440C-B6C7-F1A97746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3CF0-1869-469A-BCE8-30EBEE214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DF03-D736-44F7-8F59-4756D1FB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C419-05DB-42CB-8BF9-2CBA4D74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8991-3E72-497B-ABEA-B4B668BE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BF34-1FC5-4538-B262-675968729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DABD-A0EC-4844-A537-2DCAF9B8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313E-5B08-4608-83F7-72D14965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5A0A-2F76-4872-A534-519B9B5D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F2A3-38B3-46A4-957C-DB6C279C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D734-6762-483D-89A9-1BE244E8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36128A0-CF26-4F85-93D5-B4845B5E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ystalinks.com/Akka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3537857"/>
            <a:ext cx="6477000" cy="1676400"/>
            <a:chOff x="192" y="2784"/>
            <a:chExt cx="3888" cy="1056"/>
          </a:xfrm>
        </p:grpSpPr>
        <p:pic>
          <p:nvPicPr>
            <p:cNvPr id="5124" name="Picture 6" descr="focus_greece_timetrave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50000" r="24167" b="25555"/>
            <a:stretch>
              <a:fillRect/>
            </a:stretch>
          </p:blipFill>
          <p:spPr bwMode="auto">
            <a:xfrm>
              <a:off x="192" y="2784"/>
              <a:ext cx="230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AutoShape 7"/>
            <p:cNvSpPr>
              <a:spLocks noChangeArrowheads="1"/>
            </p:cNvSpPr>
            <p:nvPr/>
          </p:nvSpPr>
          <p:spPr bwMode="auto">
            <a:xfrm>
              <a:off x="2640" y="3216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Ur%20Sacred%20Precin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10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cient grain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60" y="0"/>
            <a:ext cx="4200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4" descr="horizo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0"/>
            <a:ext cx="4724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Sudan_Mud_Brick_Ma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990600" y="2895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Mud Bricks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867400" y="0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Massive surplus of Food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066800" y="3657600"/>
            <a:ext cx="342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Farming &amp; Herding</a:t>
            </a:r>
          </a:p>
        </p:txBody>
      </p:sp>
      <p:pic>
        <p:nvPicPr>
          <p:cNvPr id="15368" name="Picture 13" descr="C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5556"/>
          <a:stretch>
            <a:fillRect/>
          </a:stretch>
        </p:blipFill>
        <p:spPr bwMode="auto">
          <a:xfrm>
            <a:off x="4419600" y="2743200"/>
            <a:ext cx="5105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400800" y="57150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Warriors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1800" b="1" smtClean="0"/>
              <a:pPr>
                <a:defRPr/>
              </a:pPr>
              <a:t>11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-Ur%20harbour,%202100%20B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 algn="ctr">
              <a:defRPr/>
            </a:pPr>
            <a:fld id="{CAAC5A0A-2F76-4872-A534-519B9B5DE6C1}" type="slidenum">
              <a:rPr lang="en-US" sz="2400" b="1" smtClean="0"/>
              <a:pPr algn="ctr">
                <a:defRPr/>
              </a:pPr>
              <a:t>12</a:t>
            </a:fld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ne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Cuneiform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524000"/>
            <a:ext cx="2590800" cy="5334000"/>
            <a:chOff x="0" y="960"/>
            <a:chExt cx="1632" cy="3360"/>
          </a:xfrm>
        </p:grpSpPr>
        <p:pic>
          <p:nvPicPr>
            <p:cNvPr id="17413" name="Picture 7" descr="mesopotamian_scri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1333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80" y="3600"/>
              <a:ext cx="1152" cy="3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Scribes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13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ElNmUtxxPaU/U_h1lg2hQKI/AAAAAAAAEng/HBR7AqRDZHo/s1600/urofthechald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10886" y="0"/>
            <a:ext cx="9231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Ziggurats: 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“Mountain of God” or “Hill of Heaven”</a:t>
            </a:r>
            <a:endParaRPr lang="en-US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14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cient-origins.net/sites/default/files/styles/large/public/field/image/Great-Ziggurat-of-Ur.jpg?itok=b1nf8N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224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15</a:t>
            </a:fld>
            <a:endParaRPr lang="en-US" b="1" dirty="0"/>
          </a:p>
        </p:txBody>
      </p:sp>
      <p:pic>
        <p:nvPicPr>
          <p:cNvPr id="1026" name="Picture 2" descr="http://gadling.com/wp-content/uploads/2012/11/dsc0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"/>
            <a:ext cx="801136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454-004-0482B3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-76200" y="2895600"/>
            <a:ext cx="922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>
                <a:solidFill>
                  <a:schemeClr val="bg1"/>
                </a:solidFill>
              </a:rPr>
              <a:t>Polytheism:</a:t>
            </a:r>
            <a:r>
              <a:rPr lang="en-US" altLang="en-US" sz="4000" b="1" dirty="0">
                <a:solidFill>
                  <a:schemeClr val="bg1"/>
                </a:solidFill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</a:rPr>
              <a:t>The belief in many Gods.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9514" y="6381750"/>
            <a:ext cx="2133600" cy="476250"/>
          </a:xfrm>
        </p:spPr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16</a:t>
            </a:fld>
            <a:endParaRPr lang="en-US" sz="1800" b="1" dirty="0"/>
          </a:p>
        </p:txBody>
      </p:sp>
      <p:pic>
        <p:nvPicPr>
          <p:cNvPr id="8194" name="Picture 2" descr="https://1888.org/images/2012/11/12/9355/sin-moon-god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26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6/64/P1050763_Louvre_code_Hammurabi_face_rw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r="18394"/>
          <a:stretch/>
        </p:blipFill>
        <p:spPr bwMode="auto">
          <a:xfrm>
            <a:off x="5791200" y="-1"/>
            <a:ext cx="335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5638800"/>
            <a:ext cx="75438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Schools and Government / Laws</a:t>
            </a:r>
          </a:p>
        </p:txBody>
      </p:sp>
      <p:pic>
        <p:nvPicPr>
          <p:cNvPr id="21508" name="Picture 10" descr="sumerian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57600" y="6333671"/>
            <a:ext cx="2133600" cy="476250"/>
          </a:xfrm>
        </p:spPr>
        <p:txBody>
          <a:bodyPr/>
          <a:lstStyle/>
          <a:p>
            <a:pPr>
              <a:defRPr/>
            </a:pPr>
            <a:fld id="{CAAC5A0A-2F76-4872-A534-519B9B5DE6C1}" type="slidenum">
              <a:rPr lang="en-US" sz="2400" b="1" smtClean="0"/>
              <a:pPr>
                <a:defRPr/>
              </a:pPr>
              <a:t>17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umerianStar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381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Calendars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18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numberstories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1" descr="a_20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1"/>
          <a:stretch>
            <a:fillRect/>
          </a:stretch>
        </p:blipFill>
        <p:spPr bwMode="auto">
          <a:xfrm>
            <a:off x="4159250" y="1600200"/>
            <a:ext cx="49847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3657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Math and creation of the water clock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19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708150" algn="l"/>
              </a:tabLs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task as a time traveler… Report what you see as you walk around the city-state of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use that data to PROVE that the city of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 is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true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civilization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all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five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2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8" name="Picture 4" descr="http://www.allaboutarchaeology.org/images/city-of-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f/f7/Ur-Nassiriy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ielotech.files.wordpress.com/2013/01/the_ancient_city_of_m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2" y="0"/>
            <a:ext cx="916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486400" y="5667375"/>
            <a:ext cx="36576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Approx. Pop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25,000-35,000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0" y="0"/>
            <a:ext cx="53340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city-State of UR…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3,500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B.C.</a:t>
            </a:r>
            <a:r>
              <a:rPr lang="en-US" sz="3600" b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399" y="5191125"/>
            <a:ext cx="2133600" cy="476250"/>
          </a:xfrm>
        </p:spPr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3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cient-origins.net/sites/default/files/styles/large/public/field/image/satellite-old-cities.jpg?itok=HolK24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-21771"/>
            <a:ext cx="9176657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4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umer_cit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Euphrates River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70864"/>
            <a:ext cx="2133600" cy="476250"/>
          </a:xfrm>
        </p:spPr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5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sXS-paJnFYM/U2RxJLUJZAI/AAAAAAAAnqY/9_VSmAeUBpg/s1600/vsdfvdfres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" y="0"/>
            <a:ext cx="9163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6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ud%20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7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umer-ga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C5A0A-2F76-4872-A534-519B9B5DE6C1}" type="slidenum">
              <a:rPr lang="en-US" sz="1800" b="1" smtClean="0"/>
              <a:pPr>
                <a:defRPr/>
              </a:pPr>
              <a:t>8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res22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Pottery%20ma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6"/>
          <a:stretch/>
        </p:blipFill>
        <p:spPr bwMode="auto">
          <a:xfrm>
            <a:off x="4495800" y="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grain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38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sumervot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a_lgoats_08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82" y="3619500"/>
            <a:ext cx="2809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524000" y="3429000"/>
            <a:ext cx="38862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Trade Items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352800" y="6330950"/>
            <a:ext cx="2133600" cy="476250"/>
          </a:xfrm>
        </p:spPr>
        <p:txBody>
          <a:bodyPr/>
          <a:lstStyle/>
          <a:p>
            <a:pPr>
              <a:defRPr/>
            </a:pPr>
            <a:fld id="{CAAC5A0A-2F76-4872-A534-519B9B5DE6C1}" type="slidenum">
              <a:rPr lang="en-US" sz="2000" b="1" smtClean="0"/>
              <a:pPr>
                <a:defRPr/>
              </a:pPr>
              <a:t>9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123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Moscow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albrechj</dc:creator>
  <cp:lastModifiedBy>Aaron Dail</cp:lastModifiedBy>
  <cp:revision>51</cp:revision>
  <dcterms:created xsi:type="dcterms:W3CDTF">2009-09-28T13:56:05Z</dcterms:created>
  <dcterms:modified xsi:type="dcterms:W3CDTF">2018-10-01T21:48:48Z</dcterms:modified>
</cp:coreProperties>
</file>