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Revolutionary War Results and Causes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British Strengths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44311"/>
          </a:xfrm>
        </p:spPr>
        <p:txBody>
          <a:bodyPr/>
          <a:lstStyle/>
          <a:p>
            <a:r>
              <a:rPr lang="en-US" altLang="en-US" sz="2400" dirty="0"/>
              <a:t>population </a:t>
            </a:r>
          </a:p>
          <a:p>
            <a:r>
              <a:rPr lang="en-US" altLang="en-US" sz="2400" dirty="0" smtClean="0"/>
              <a:t>World class navy</a:t>
            </a:r>
            <a:endParaRPr lang="en-US" altLang="en-US" sz="2400" dirty="0"/>
          </a:p>
          <a:p>
            <a:r>
              <a:rPr lang="en-US" altLang="en-US" sz="2400" dirty="0"/>
              <a:t>British soldiers were well trained and experienced. </a:t>
            </a:r>
          </a:p>
          <a:p>
            <a:r>
              <a:rPr lang="en-US" altLang="en-US" sz="2400" dirty="0"/>
              <a:t>British troops numbered 50,000 British, 30,000 Germans, and 30,000 Loyalists</a:t>
            </a:r>
          </a:p>
          <a:p>
            <a:r>
              <a:rPr lang="en-US" altLang="en-US" sz="2400" dirty="0"/>
              <a:t>considerable wealth.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3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British Weaknesses: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2805"/>
            <a:ext cx="9905998" cy="389145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generals were </a:t>
            </a:r>
            <a:r>
              <a:rPr lang="en-US" altLang="en-US" sz="2400" dirty="0" smtClean="0"/>
              <a:t>overconfident</a:t>
            </a:r>
            <a:endParaRPr lang="en-US" altLang="en-US" sz="2400" dirty="0"/>
          </a:p>
          <a:p>
            <a:r>
              <a:rPr lang="en-US" altLang="en-US" sz="2400" dirty="0" smtClean="0"/>
              <a:t>army </a:t>
            </a:r>
            <a:r>
              <a:rPr lang="en-US" altLang="en-US" sz="2400" dirty="0"/>
              <a:t>was a long way from home </a:t>
            </a:r>
          </a:p>
          <a:p>
            <a:r>
              <a:rPr lang="en-US" altLang="en-US" sz="2400" dirty="0" smtClean="0"/>
              <a:t>Unfamiliar with the territory</a:t>
            </a:r>
            <a:endParaRPr lang="en-US" altLang="en-US" sz="2400" dirty="0"/>
          </a:p>
          <a:p>
            <a:r>
              <a:rPr lang="en-US" altLang="en-US" sz="2400" dirty="0"/>
              <a:t>Had to win the </a:t>
            </a:r>
            <a:r>
              <a:rPr lang="en-US" altLang="en-US" sz="2400" dirty="0" smtClean="0"/>
              <a:t>war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4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Colonial </a:t>
            </a:r>
            <a:r>
              <a:rPr lang="en-US" altLang="en-US" dirty="0">
                <a:solidFill>
                  <a:srgbClr val="0070C0"/>
                </a:solidFill>
              </a:rPr>
              <a:t>Strengths: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17986"/>
            <a:ext cx="9905998" cy="4456385"/>
          </a:xfrm>
        </p:spPr>
        <p:txBody>
          <a:bodyPr/>
          <a:lstStyle/>
          <a:p>
            <a:r>
              <a:rPr lang="en-US" altLang="en-US" sz="2400" dirty="0" smtClean="0"/>
              <a:t>great </a:t>
            </a:r>
            <a:r>
              <a:rPr lang="en-US" altLang="en-US" sz="2400" dirty="0"/>
              <a:t>political </a:t>
            </a:r>
            <a:r>
              <a:rPr lang="en-US" altLang="en-US" sz="2400" dirty="0" smtClean="0"/>
              <a:t>and military </a:t>
            </a:r>
            <a:r>
              <a:rPr lang="en-US" altLang="en-US" sz="2400" dirty="0"/>
              <a:t>leaders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Ex. Washington as general, franklin and Jefferson as statesmen</a:t>
            </a:r>
            <a:endParaRPr lang="en-US" altLang="en-US" sz="2000" dirty="0"/>
          </a:p>
          <a:p>
            <a:r>
              <a:rPr lang="en-US" altLang="en-US" sz="2400" dirty="0"/>
              <a:t>fighting a defensive war in their home </a:t>
            </a:r>
            <a:r>
              <a:rPr lang="en-US" altLang="en-US" sz="2400" dirty="0" smtClean="0"/>
              <a:t>territory</a:t>
            </a:r>
            <a:endParaRPr lang="en-US" altLang="en-US" sz="2400" dirty="0"/>
          </a:p>
          <a:p>
            <a:r>
              <a:rPr lang="en-US" altLang="en-US" sz="2400" dirty="0" smtClean="0"/>
              <a:t>fighting </a:t>
            </a:r>
            <a:r>
              <a:rPr lang="en-US" altLang="en-US" sz="2400" dirty="0"/>
              <a:t>for a moral cause – </a:t>
            </a:r>
            <a:r>
              <a:rPr lang="en-US" altLang="en-US" sz="2400" dirty="0" smtClean="0"/>
              <a:t>freedom</a:t>
            </a:r>
          </a:p>
          <a:p>
            <a:r>
              <a:rPr lang="en-US" altLang="en-US" sz="2400" dirty="0" smtClean="0"/>
              <a:t>help </a:t>
            </a:r>
            <a:r>
              <a:rPr lang="en-US" altLang="en-US" sz="2400" dirty="0"/>
              <a:t>from </a:t>
            </a:r>
            <a:r>
              <a:rPr lang="en-US" altLang="en-US" sz="2400" dirty="0" smtClean="0"/>
              <a:t>Europe </a:t>
            </a:r>
          </a:p>
          <a:p>
            <a:r>
              <a:rPr lang="en-US" altLang="en-US" sz="2400" dirty="0" smtClean="0"/>
              <a:t>Didn’t have to win, just survive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6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Colonial weaknesses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62199"/>
            <a:ext cx="9905998" cy="3870435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limited supplies</a:t>
            </a:r>
          </a:p>
          <a:p>
            <a:pPr lvl="1"/>
            <a:r>
              <a:rPr lang="en-US" altLang="en-US" sz="2000" dirty="0" smtClean="0"/>
              <a:t>Food and ammunition</a:t>
            </a:r>
            <a:endParaRPr lang="en-US" altLang="en-US" sz="2000" dirty="0"/>
          </a:p>
          <a:p>
            <a:r>
              <a:rPr lang="en-US" altLang="en-US" sz="2400" dirty="0"/>
              <a:t>American soldiers were </a:t>
            </a:r>
            <a:r>
              <a:rPr lang="en-US" altLang="en-US" sz="2400" dirty="0" smtClean="0"/>
              <a:t>inexperienced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and untrained</a:t>
            </a:r>
          </a:p>
          <a:p>
            <a:r>
              <a:rPr lang="en-US" altLang="en-US" sz="2400" dirty="0" smtClean="0"/>
              <a:t>Weak navy</a:t>
            </a:r>
          </a:p>
          <a:p>
            <a:r>
              <a:rPr lang="en-US" altLang="en-US" sz="2400" dirty="0" smtClean="0"/>
              <a:t>No central government</a:t>
            </a:r>
          </a:p>
          <a:p>
            <a:pPr lvl="1"/>
            <a:r>
              <a:rPr lang="en-US" altLang="en-US" sz="2000" dirty="0"/>
              <a:t>badly organized </a:t>
            </a:r>
          </a:p>
        </p:txBody>
      </p:sp>
    </p:spTree>
    <p:extLst>
      <p:ext uri="{BB962C8B-B14F-4D97-AF65-F5344CB8AC3E}">
        <p14:creationId xmlns:p14="http://schemas.microsoft.com/office/powerpoint/2010/main" val="398166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Foreign aid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2317173"/>
            <a:ext cx="10983191" cy="3771900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altLang="en-US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France and Spain enter the war </a:t>
            </a:r>
            <a:r>
              <a:rPr lang="en-US" alt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en-US" altLang="en-US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side of the </a:t>
            </a:r>
            <a:r>
              <a:rPr lang="en-US" alt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Americans</a:t>
            </a:r>
          </a:p>
          <a:p>
            <a:pPr lvl="1">
              <a:spcBef>
                <a:spcPct val="0"/>
              </a:spcBef>
              <a:buClrTx/>
            </a:pP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Spain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ties up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British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forces on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Mississippi</a:t>
            </a:r>
            <a:endParaRPr lang="en-US" altLang="en-US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France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sends troops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ships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supplies, and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millions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dollars</a:t>
            </a:r>
            <a:endParaRPr lang="en-US" altLang="en-US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British are forced to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send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troops and ships to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West </a:t>
            </a:r>
            <a:r>
              <a:rPr lang="en-US" altLang="en-US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Indies to </a:t>
            </a:r>
            <a:r>
              <a:rPr lang="en-US" alt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defend their colonies</a:t>
            </a:r>
            <a:endParaRPr lang="en-US" altLang="en-US" sz="28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Treaty of Paris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09" y="1954924"/>
            <a:ext cx="10496405" cy="41133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Before official negotiations, Britain was made to recognize American independence</a:t>
            </a:r>
            <a:r>
              <a:rPr lang="en-US" sz="3200" dirty="0"/>
              <a:t> </a:t>
            </a:r>
            <a:r>
              <a:rPr lang="en-US" sz="3200" dirty="0" smtClean="0"/>
              <a:t>and with it, </a:t>
            </a:r>
            <a:r>
              <a:rPr lang="en-US" sz="3200" dirty="0" smtClean="0">
                <a:solidFill>
                  <a:srgbClr val="FF0000"/>
                </a:solidFill>
              </a:rPr>
              <a:t>egalitarianism-</a:t>
            </a:r>
            <a:r>
              <a:rPr lang="en-US" sz="3200" dirty="0" smtClean="0"/>
              <a:t> belief in equality of all (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) people.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047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Outcomes from the Treaty of Paris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29281" y="2226469"/>
            <a:ext cx="4588931" cy="576262"/>
          </a:xfrm>
        </p:spPr>
        <p:txBody>
          <a:bodyPr/>
          <a:lstStyle/>
          <a:p>
            <a:r>
              <a:rPr lang="en-US" dirty="0" smtClean="0"/>
              <a:t>Favorable to USA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7339" y="3243261"/>
            <a:ext cx="4876800" cy="3357236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American </a:t>
            </a:r>
            <a:r>
              <a:rPr lang="en-US" altLang="en-US" sz="2400" dirty="0">
                <a:latin typeface="Arial" panose="020B0604020202020204" pitchFamily="34" charset="0"/>
              </a:rPr>
              <a:t>boundaries now stretched to the Mississippi in the West, Canada to the North, and Spanish Florida to the South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Fishing rights off Canada’s Atlantic coast.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43131" y="2226469"/>
            <a:ext cx="4604280" cy="576262"/>
          </a:xfrm>
        </p:spPr>
        <p:txBody>
          <a:bodyPr/>
          <a:lstStyle/>
          <a:p>
            <a:r>
              <a:rPr lang="en-US" dirty="0" smtClean="0"/>
              <a:t>Favorable to Britain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323111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United States agreed to return Loyalists’ property.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United States would pay any pre-war debts it owed to Britain.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Renew trade with Great Britain.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55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62</TotalTime>
  <Words>271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Revolutionary War Results and Causes</vt:lpstr>
      <vt:lpstr>British Strengths</vt:lpstr>
      <vt:lpstr>British Weaknesses:</vt:lpstr>
      <vt:lpstr>Colonial Strengths:</vt:lpstr>
      <vt:lpstr>Colonial weaknesses</vt:lpstr>
      <vt:lpstr>Foreign aid</vt:lpstr>
      <vt:lpstr>Treaty of Paris</vt:lpstr>
      <vt:lpstr>Outcomes from the Treaty of Paris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Revolutionary War Results and Causes</dc:title>
  <dc:creator>Aaron Dail</dc:creator>
  <cp:lastModifiedBy>Aaron Dail</cp:lastModifiedBy>
  <cp:revision>10</cp:revision>
  <dcterms:created xsi:type="dcterms:W3CDTF">2016-10-07T21:44:04Z</dcterms:created>
  <dcterms:modified xsi:type="dcterms:W3CDTF">2018-09-06T21:57:56Z</dcterms:modified>
</cp:coreProperties>
</file>