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E1ED4-E3F1-4B65-906B-0873D7B73AD7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66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4033"/>
            <a:ext cx="5485158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0095B-CA21-4C21-8962-0C08C96C7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2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20095B-CA21-4C21-8962-0C08C96C7C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7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ED3E-B13F-4870-8E03-23B214E586E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E8C-0270-4F9E-AA47-1036926E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3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ED3E-B13F-4870-8E03-23B214E586E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E8C-0270-4F9E-AA47-1036926E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ED3E-B13F-4870-8E03-23B214E586E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E8C-0270-4F9E-AA47-1036926E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1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ED3E-B13F-4870-8E03-23B214E586E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E8C-0270-4F9E-AA47-1036926E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5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ED3E-B13F-4870-8E03-23B214E586E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E8C-0270-4F9E-AA47-1036926E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2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ED3E-B13F-4870-8E03-23B214E586E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E8C-0270-4F9E-AA47-1036926E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0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ED3E-B13F-4870-8E03-23B214E586E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E8C-0270-4F9E-AA47-1036926E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4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ED3E-B13F-4870-8E03-23B214E586E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E8C-0270-4F9E-AA47-1036926E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4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ED3E-B13F-4870-8E03-23B214E586E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E8C-0270-4F9E-AA47-1036926E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8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ED3E-B13F-4870-8E03-23B214E586E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E8C-0270-4F9E-AA47-1036926E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5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2ED3E-B13F-4870-8E03-23B214E586E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4E8C-0270-4F9E-AA47-1036926E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4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2ED3E-B13F-4870-8E03-23B214E586EB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44E8C-0270-4F9E-AA47-1036926E0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1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daho_population_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91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0" y="0"/>
            <a:ext cx="5334000" cy="87716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Population Density Map #9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Label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a. land Area	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b. population and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 population 	density 	  	(People/Land area)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Title the Map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	Label all of your cities location 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with a dot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(but don’t name them.)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AutoNum type="arabicPeriod" startAt="4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	Create a density key using 	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 least FIVE colors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similar 	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</a:t>
            </a:r>
            <a:r>
              <a:rPr lang="en-US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pg. 566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 both miles &amp; Km</a:t>
            </a: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 	Shade your map.</a:t>
            </a:r>
          </a:p>
          <a:p>
            <a:pPr marL="914400" lvl="2" indent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 will need to guestimate this key based on your total population on the island</a:t>
            </a: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3600" b="1" dirty="0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3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914400" y="9906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endCxn id="12" idx="2"/>
          </p:cNvCxnSpPr>
          <p:nvPr/>
        </p:nvCxnSpPr>
        <p:spPr>
          <a:xfrm flipH="1">
            <a:off x="1943100" y="990600"/>
            <a:ext cx="38100" cy="3100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14500" y="1844039"/>
            <a:ext cx="533400" cy="369332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14500" y="1232654"/>
            <a:ext cx="533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14500" y="2492067"/>
            <a:ext cx="5334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14500" y="3106849"/>
            <a:ext cx="5334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3721632"/>
            <a:ext cx="533400" cy="369332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229962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People/</a:t>
            </a:r>
            <a:r>
              <a:rPr lang="en-US" dirty="0" err="1" smtClean="0"/>
              <a:t>Sq</a:t>
            </a:r>
            <a:r>
              <a:rPr lang="en-US" dirty="0" smtClean="0"/>
              <a:t> MI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06534" y="2815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People/</a:t>
            </a:r>
            <a:r>
              <a:rPr lang="en-US" dirty="0" err="1" smtClean="0"/>
              <a:t>Sq</a:t>
            </a:r>
            <a:r>
              <a:rPr lang="en-US" dirty="0" smtClean="0"/>
              <a:t> km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5800" y="1232654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200150" y="1232654"/>
            <a:ext cx="0" cy="324014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" y="1802118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10-19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47849" y="2489128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5-9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28799" y="3176138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0-4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10910" y="3765196"/>
            <a:ext cx="136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Uninhabited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73630" y="3765196"/>
            <a:ext cx="136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Uninhabited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80458" y="1209995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971800" y="1185866"/>
            <a:ext cx="0" cy="324014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14600" y="1792044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6-11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71750" y="2490647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3-5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87533" y="3106849"/>
            <a:ext cx="654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0-2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" y="4572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Population 5,000 or less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5257800" y="1104907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8" idx="2"/>
          </p:cNvCxnSpPr>
          <p:nvPr/>
        </p:nvCxnSpPr>
        <p:spPr>
          <a:xfrm flipH="1">
            <a:off x="6286500" y="1104907"/>
            <a:ext cx="38100" cy="3100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57900" y="1958346"/>
            <a:ext cx="533400" cy="369332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057900" y="1346961"/>
            <a:ext cx="53340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057900" y="2606374"/>
            <a:ext cx="5334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057900" y="3221156"/>
            <a:ext cx="5334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019800" y="3835939"/>
            <a:ext cx="533400" cy="369332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334000" y="34426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People/</a:t>
            </a:r>
            <a:r>
              <a:rPr lang="en-US" dirty="0" err="1" smtClean="0"/>
              <a:t>Sq</a:t>
            </a:r>
            <a:r>
              <a:rPr lang="en-US" dirty="0" smtClean="0"/>
              <a:t> MI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549934" y="395807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People/</a:t>
            </a:r>
            <a:r>
              <a:rPr lang="en-US" dirty="0" err="1" smtClean="0"/>
              <a:t>Sq</a:t>
            </a:r>
            <a:r>
              <a:rPr lang="en-US" dirty="0" smtClean="0"/>
              <a:t> km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729277" y="1360467"/>
            <a:ext cx="98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31,056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5867400" y="1319792"/>
            <a:ext cx="0" cy="324014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324349" y="1976710"/>
            <a:ext cx="16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25,000- 49,999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761955" y="3172202"/>
            <a:ext cx="1119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– 9,999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337684" y="2588788"/>
            <a:ext cx="166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10,000-24,999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543425" y="3829922"/>
            <a:ext cx="136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Uninhabited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71233" y="1409953"/>
            <a:ext cx="98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50,000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7669258" y="1305648"/>
            <a:ext cx="0" cy="324014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743699" y="1985358"/>
            <a:ext cx="16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15,528-31,055 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741792" y="2588788"/>
            <a:ext cx="16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6,211-15,527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766286" y="3192218"/>
            <a:ext cx="16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1-6,210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860176" y="3808675"/>
            <a:ext cx="136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Uninhabited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761954" y="4572000"/>
            <a:ext cx="3315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Population 1,000,000 plus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338240" y="912497"/>
            <a:ext cx="1466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 get KM </a:t>
            </a:r>
            <a:r>
              <a:rPr lang="en-US" dirty="0" smtClean="0"/>
              <a:t>just </a:t>
            </a:r>
            <a:r>
              <a:rPr lang="en-US" u="sng" dirty="0" smtClean="0"/>
              <a:t>divide</a:t>
            </a:r>
            <a:r>
              <a:rPr lang="en-US" dirty="0" smtClean="0"/>
              <a:t> by 1.61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85800" y="5333105"/>
            <a:ext cx="7715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Make up your own scale somewhere in-between the top examples </a:t>
            </a:r>
            <a:r>
              <a:rPr lang="en-US" dirty="0" err="1" smtClean="0"/>
              <a:t>ople</a:t>
            </a:r>
            <a:r>
              <a:rPr lang="en-US" dirty="0" smtClean="0"/>
              <a:t>… We are just guestimating.   OR you can look up a real population density for any country  Finally Pg. 108 really does work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07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91</Words>
  <Application>Microsoft Office PowerPoint</Application>
  <PresentationFormat>On-screen Show (4:3)</PresentationFormat>
  <Paragraphs>48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MSD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Albrecht, Jason</dc:creator>
  <cp:lastModifiedBy>Aaron Dail</cp:lastModifiedBy>
  <cp:revision>22</cp:revision>
  <cp:lastPrinted>2018-10-08T16:49:34Z</cp:lastPrinted>
  <dcterms:created xsi:type="dcterms:W3CDTF">2012-10-02T14:10:14Z</dcterms:created>
  <dcterms:modified xsi:type="dcterms:W3CDTF">2019-10-11T21:45:36Z</dcterms:modified>
</cp:coreProperties>
</file>