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63" r:id="rId3"/>
    <p:sldId id="258" r:id="rId4"/>
    <p:sldId id="259" r:id="rId5"/>
    <p:sldId id="260" r:id="rId6"/>
    <p:sldId id="261" r:id="rId7"/>
    <p:sldId id="262" r:id="rId8"/>
    <p:sldId id="265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9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689 w 3934"/>
                <a:gd name="T3" fmla="*/ 1331 h 1505"/>
                <a:gd name="T4" fmla="*/ 1217 w 3934"/>
                <a:gd name="T5" fmla="*/ 1157 h 1505"/>
                <a:gd name="T6" fmla="*/ 1733 w 3934"/>
                <a:gd name="T7" fmla="*/ 977 h 1505"/>
                <a:gd name="T8" fmla="*/ 2225 w 3934"/>
                <a:gd name="T9" fmla="*/ 792 h 1505"/>
                <a:gd name="T10" fmla="*/ 2464 w 3934"/>
                <a:gd name="T11" fmla="*/ 696 h 1505"/>
                <a:gd name="T12" fmla="*/ 2698 w 3934"/>
                <a:gd name="T13" fmla="*/ 606 h 1505"/>
                <a:gd name="T14" fmla="*/ 2927 w 3934"/>
                <a:gd name="T15" fmla="*/ 510 h 1505"/>
                <a:gd name="T16" fmla="*/ 3149 w 3934"/>
                <a:gd name="T17" fmla="*/ 420 h 1505"/>
                <a:gd name="T18" fmla="*/ 3358 w 3934"/>
                <a:gd name="T19" fmla="*/ 324 h 1505"/>
                <a:gd name="T20" fmla="*/ 3562 w 3934"/>
                <a:gd name="T21" fmla="*/ 234 h 1505"/>
                <a:gd name="T22" fmla="*/ 3760 w 3934"/>
                <a:gd name="T23" fmla="*/ 138 h 1505"/>
                <a:gd name="T24" fmla="*/ 3946 w 3934"/>
                <a:gd name="T25" fmla="*/ 48 h 1505"/>
                <a:gd name="T26" fmla="*/ 3946 w 3934"/>
                <a:gd name="T27" fmla="*/ 0 h 1505"/>
                <a:gd name="T28" fmla="*/ 3754 w 3934"/>
                <a:gd name="T29" fmla="*/ 96 h 1505"/>
                <a:gd name="T30" fmla="*/ 3550 w 3934"/>
                <a:gd name="T31" fmla="*/ 192 h 1505"/>
                <a:gd name="T32" fmla="*/ 3340 w 3934"/>
                <a:gd name="T33" fmla="*/ 288 h 1505"/>
                <a:gd name="T34" fmla="*/ 3125 w 3934"/>
                <a:gd name="T35" fmla="*/ 384 h 1505"/>
                <a:gd name="T36" fmla="*/ 2897 w 3934"/>
                <a:gd name="T37" fmla="*/ 480 h 1505"/>
                <a:gd name="T38" fmla="*/ 2662 w 3934"/>
                <a:gd name="T39" fmla="*/ 576 h 1505"/>
                <a:gd name="T40" fmla="*/ 2416 w 3934"/>
                <a:gd name="T41" fmla="*/ 672 h 1505"/>
                <a:gd name="T42" fmla="*/ 2171 w 3934"/>
                <a:gd name="T43" fmla="*/ 768 h 1505"/>
                <a:gd name="T44" fmla="*/ 1913 w 3934"/>
                <a:gd name="T45" fmla="*/ 864 h 1505"/>
                <a:gd name="T46" fmla="*/ 1655 w 3934"/>
                <a:gd name="T47" fmla="*/ 960 h 1505"/>
                <a:gd name="T48" fmla="*/ 1115 w 3934"/>
                <a:gd name="T49" fmla="*/ 1145 h 1505"/>
                <a:gd name="T50" fmla="*/ 564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52 w 1728"/>
                <a:gd name="T3" fmla="*/ 527 h 689"/>
                <a:gd name="T4" fmla="*/ 966 w 1728"/>
                <a:gd name="T5" fmla="*/ 365 h 689"/>
                <a:gd name="T6" fmla="*/ 1163 w 1728"/>
                <a:gd name="T7" fmla="*/ 287 h 689"/>
                <a:gd name="T8" fmla="*/ 1361 w 1728"/>
                <a:gd name="T9" fmla="*/ 203 h 689"/>
                <a:gd name="T10" fmla="*/ 1553 w 1728"/>
                <a:gd name="T11" fmla="*/ 126 h 689"/>
                <a:gd name="T12" fmla="*/ 1733 w 1728"/>
                <a:gd name="T13" fmla="*/ 48 h 689"/>
                <a:gd name="T14" fmla="*/ 1733 w 1728"/>
                <a:gd name="T15" fmla="*/ 0 h 689"/>
                <a:gd name="T16" fmla="*/ 1535 w 1728"/>
                <a:gd name="T17" fmla="*/ 84 h 689"/>
                <a:gd name="T18" fmla="*/ 1331 w 1728"/>
                <a:gd name="T19" fmla="*/ 167 h 689"/>
                <a:gd name="T20" fmla="*/ 1121 w 1728"/>
                <a:gd name="T21" fmla="*/ 257 h 689"/>
                <a:gd name="T22" fmla="*/ 906 w 1728"/>
                <a:gd name="T23" fmla="*/ 341 h 689"/>
                <a:gd name="T24" fmla="*/ 455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578 w 5561"/>
                <a:gd name="T1" fmla="*/ 929 h 3447"/>
                <a:gd name="T2" fmla="*/ 5554 w 5561"/>
                <a:gd name="T3" fmla="*/ 773 h 3447"/>
                <a:gd name="T4" fmla="*/ 5470 w 5561"/>
                <a:gd name="T5" fmla="*/ 629 h 3447"/>
                <a:gd name="T6" fmla="*/ 5343 w 5561"/>
                <a:gd name="T7" fmla="*/ 492 h 3447"/>
                <a:gd name="T8" fmla="*/ 5164 w 5561"/>
                <a:gd name="T9" fmla="*/ 366 h 3447"/>
                <a:gd name="T10" fmla="*/ 4936 w 5561"/>
                <a:gd name="T11" fmla="*/ 252 h 3447"/>
                <a:gd name="T12" fmla="*/ 4666 w 5561"/>
                <a:gd name="T13" fmla="*/ 144 h 3447"/>
                <a:gd name="T14" fmla="*/ 4354 w 5561"/>
                <a:gd name="T15" fmla="*/ 48 h 3447"/>
                <a:gd name="T16" fmla="*/ 4012 w 5561"/>
                <a:gd name="T17" fmla="*/ 0 h 3447"/>
                <a:gd name="T18" fmla="*/ 4372 w 5561"/>
                <a:gd name="T19" fmla="*/ 90 h 3447"/>
                <a:gd name="T20" fmla="*/ 4684 w 5561"/>
                <a:gd name="T21" fmla="*/ 192 h 3447"/>
                <a:gd name="T22" fmla="*/ 4948 w 5561"/>
                <a:gd name="T23" fmla="*/ 306 h 3447"/>
                <a:gd name="T24" fmla="*/ 5164 w 5561"/>
                <a:gd name="T25" fmla="*/ 426 h 3447"/>
                <a:gd name="T26" fmla="*/ 5331 w 5561"/>
                <a:gd name="T27" fmla="*/ 557 h 3447"/>
                <a:gd name="T28" fmla="*/ 5446 w 5561"/>
                <a:gd name="T29" fmla="*/ 701 h 3447"/>
                <a:gd name="T30" fmla="*/ 5506 w 5561"/>
                <a:gd name="T31" fmla="*/ 851 h 3447"/>
                <a:gd name="T32" fmla="*/ 5506 w 5561"/>
                <a:gd name="T33" fmla="*/ 1013 h 3447"/>
                <a:gd name="T34" fmla="*/ 5458 w 5561"/>
                <a:gd name="T35" fmla="*/ 1163 h 3447"/>
                <a:gd name="T36" fmla="*/ 5361 w 5561"/>
                <a:gd name="T37" fmla="*/ 1319 h 3447"/>
                <a:gd name="T38" fmla="*/ 5218 w 5561"/>
                <a:gd name="T39" fmla="*/ 1475 h 3447"/>
                <a:gd name="T40" fmla="*/ 5032 w 5561"/>
                <a:gd name="T41" fmla="*/ 1630 h 3447"/>
                <a:gd name="T42" fmla="*/ 4804 w 5561"/>
                <a:gd name="T43" fmla="*/ 1786 h 3447"/>
                <a:gd name="T44" fmla="*/ 4540 w 5561"/>
                <a:gd name="T45" fmla="*/ 1948 h 3447"/>
                <a:gd name="T46" fmla="*/ 4228 w 5561"/>
                <a:gd name="T47" fmla="*/ 2104 h 3447"/>
                <a:gd name="T48" fmla="*/ 3887 w 5561"/>
                <a:gd name="T49" fmla="*/ 2260 h 3447"/>
                <a:gd name="T50" fmla="*/ 3509 w 5561"/>
                <a:gd name="T51" fmla="*/ 2416 h 3447"/>
                <a:gd name="T52" fmla="*/ 3094 w 5561"/>
                <a:gd name="T53" fmla="*/ 2566 h 3447"/>
                <a:gd name="T54" fmla="*/ 2651 w 5561"/>
                <a:gd name="T55" fmla="*/ 2715 h 3447"/>
                <a:gd name="T56" fmla="*/ 2171 w 5561"/>
                <a:gd name="T57" fmla="*/ 2865 h 3447"/>
                <a:gd name="T58" fmla="*/ 1667 w 5561"/>
                <a:gd name="T59" fmla="*/ 3009 h 3447"/>
                <a:gd name="T60" fmla="*/ 1139 w 5561"/>
                <a:gd name="T61" fmla="*/ 3147 h 3447"/>
                <a:gd name="T62" fmla="*/ 582 w 5561"/>
                <a:gd name="T63" fmla="*/ 3279 h 3447"/>
                <a:gd name="T64" fmla="*/ 0 w 5561"/>
                <a:gd name="T65" fmla="*/ 3447 h 3447"/>
                <a:gd name="T66" fmla="*/ 870 w 5561"/>
                <a:gd name="T67" fmla="*/ 3249 h 3447"/>
                <a:gd name="T68" fmla="*/ 1421 w 5561"/>
                <a:gd name="T69" fmla="*/ 3105 h 3447"/>
                <a:gd name="T70" fmla="*/ 1943 w 5561"/>
                <a:gd name="T71" fmla="*/ 2961 h 3447"/>
                <a:gd name="T72" fmla="*/ 2441 w 5561"/>
                <a:gd name="T73" fmla="*/ 2817 h 3447"/>
                <a:gd name="T74" fmla="*/ 2909 w 5561"/>
                <a:gd name="T75" fmla="*/ 2668 h 3447"/>
                <a:gd name="T76" fmla="*/ 3340 w 5561"/>
                <a:gd name="T77" fmla="*/ 2512 h 3447"/>
                <a:gd name="T78" fmla="*/ 3742 w 5561"/>
                <a:gd name="T79" fmla="*/ 2356 h 3447"/>
                <a:gd name="T80" fmla="*/ 4109 w 5561"/>
                <a:gd name="T81" fmla="*/ 2200 h 3447"/>
                <a:gd name="T82" fmla="*/ 4439 w 5561"/>
                <a:gd name="T83" fmla="*/ 2038 h 3447"/>
                <a:gd name="T84" fmla="*/ 4732 w 5561"/>
                <a:gd name="T85" fmla="*/ 1876 h 3447"/>
                <a:gd name="T86" fmla="*/ 4984 w 5561"/>
                <a:gd name="T87" fmla="*/ 1720 h 3447"/>
                <a:gd name="T88" fmla="*/ 5194 w 5561"/>
                <a:gd name="T89" fmla="*/ 1559 h 3447"/>
                <a:gd name="T90" fmla="*/ 5355 w 5561"/>
                <a:gd name="T91" fmla="*/ 1397 h 3447"/>
                <a:gd name="T92" fmla="*/ 5476 w 5561"/>
                <a:gd name="T93" fmla="*/ 1241 h 3447"/>
                <a:gd name="T94" fmla="*/ 5554 w 5561"/>
                <a:gd name="T95" fmla="*/ 1085 h 3447"/>
                <a:gd name="T96" fmla="*/ 5572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>
                <a:gd name="T0" fmla="*/ 813 w 813"/>
                <a:gd name="T1" fmla="*/ 222 h 276"/>
                <a:gd name="T2" fmla="*/ 670 w 813"/>
                <a:gd name="T3" fmla="*/ 162 h 276"/>
                <a:gd name="T4" fmla="*/ 514 w 813"/>
                <a:gd name="T5" fmla="*/ 108 h 276"/>
                <a:gd name="T6" fmla="*/ 347 w 813"/>
                <a:gd name="T7" fmla="*/ 54 h 276"/>
                <a:gd name="T8" fmla="*/ 167 w 813"/>
                <a:gd name="T9" fmla="*/ 0 h 276"/>
                <a:gd name="T10" fmla="*/ 0 w 813"/>
                <a:gd name="T11" fmla="*/ 0 h 276"/>
                <a:gd name="T12" fmla="*/ 227 w 813"/>
                <a:gd name="T13" fmla="*/ 60 h 276"/>
                <a:gd name="T14" fmla="*/ 442 w 813"/>
                <a:gd name="T15" fmla="*/ 132 h 276"/>
                <a:gd name="T16" fmla="*/ 634 w 813"/>
                <a:gd name="T17" fmla="*/ 204 h 276"/>
                <a:gd name="T18" fmla="*/ 813 w 813"/>
                <a:gd name="T19" fmla="*/ 276 h 276"/>
                <a:gd name="T20" fmla="*/ 813 w 813"/>
                <a:gd name="T21" fmla="*/ 222 h 276"/>
                <a:gd name="T22" fmla="*/ 813 w 813"/>
                <a:gd name="T23" fmla="*/ 2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 cmpd="sng">
                  <a:solidFill>
                    <a:srgbClr val="00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758 w 5740"/>
                <a:gd name="T1" fmla="*/ 0 h 2098"/>
                <a:gd name="T2" fmla="*/ 5656 w 5740"/>
                <a:gd name="T3" fmla="*/ 72 h 2098"/>
                <a:gd name="T4" fmla="*/ 5554 w 5740"/>
                <a:gd name="T5" fmla="*/ 138 h 2098"/>
                <a:gd name="T6" fmla="*/ 5440 w 5740"/>
                <a:gd name="T7" fmla="*/ 210 h 2098"/>
                <a:gd name="T8" fmla="*/ 5321 w 5740"/>
                <a:gd name="T9" fmla="*/ 276 h 2098"/>
                <a:gd name="T10" fmla="*/ 5068 w 5740"/>
                <a:gd name="T11" fmla="*/ 414 h 2098"/>
                <a:gd name="T12" fmla="*/ 4792 w 5740"/>
                <a:gd name="T13" fmla="*/ 552 h 2098"/>
                <a:gd name="T14" fmla="*/ 4492 w 5740"/>
                <a:gd name="T15" fmla="*/ 690 h 2098"/>
                <a:gd name="T16" fmla="*/ 4175 w 5740"/>
                <a:gd name="T17" fmla="*/ 827 h 2098"/>
                <a:gd name="T18" fmla="*/ 3839 w 5740"/>
                <a:gd name="T19" fmla="*/ 959 h 2098"/>
                <a:gd name="T20" fmla="*/ 3479 w 5740"/>
                <a:gd name="T21" fmla="*/ 1091 h 2098"/>
                <a:gd name="T22" fmla="*/ 3101 w 5740"/>
                <a:gd name="T23" fmla="*/ 1223 h 2098"/>
                <a:gd name="T24" fmla="*/ 2705 w 5740"/>
                <a:gd name="T25" fmla="*/ 1355 h 2098"/>
                <a:gd name="T26" fmla="*/ 2291 w 5740"/>
                <a:gd name="T27" fmla="*/ 1481 h 2098"/>
                <a:gd name="T28" fmla="*/ 1866 w 5740"/>
                <a:gd name="T29" fmla="*/ 1601 h 2098"/>
                <a:gd name="T30" fmla="*/ 1421 w 5740"/>
                <a:gd name="T31" fmla="*/ 1721 h 2098"/>
                <a:gd name="T32" fmla="*/ 960 w 5740"/>
                <a:gd name="T33" fmla="*/ 1834 h 2098"/>
                <a:gd name="T34" fmla="*/ 486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79 w 5740"/>
                <a:gd name="T41" fmla="*/ 1990 h 2098"/>
                <a:gd name="T42" fmla="*/ 954 w 5740"/>
                <a:gd name="T43" fmla="*/ 1882 h 2098"/>
                <a:gd name="T44" fmla="*/ 1409 w 5740"/>
                <a:gd name="T45" fmla="*/ 1763 h 2098"/>
                <a:gd name="T46" fmla="*/ 1848 w 5740"/>
                <a:gd name="T47" fmla="*/ 1649 h 2098"/>
                <a:gd name="T48" fmla="*/ 2273 w 5740"/>
                <a:gd name="T49" fmla="*/ 1523 h 2098"/>
                <a:gd name="T50" fmla="*/ 2687 w 5740"/>
                <a:gd name="T51" fmla="*/ 1397 h 2098"/>
                <a:gd name="T52" fmla="*/ 3077 w 5740"/>
                <a:gd name="T53" fmla="*/ 1271 h 2098"/>
                <a:gd name="T54" fmla="*/ 3455 w 5740"/>
                <a:gd name="T55" fmla="*/ 1139 h 2098"/>
                <a:gd name="T56" fmla="*/ 3815 w 5740"/>
                <a:gd name="T57" fmla="*/ 1007 h 2098"/>
                <a:gd name="T58" fmla="*/ 4151 w 5740"/>
                <a:gd name="T59" fmla="*/ 875 h 2098"/>
                <a:gd name="T60" fmla="*/ 4474 w 5740"/>
                <a:gd name="T61" fmla="*/ 737 h 2098"/>
                <a:gd name="T62" fmla="*/ 4774 w 5740"/>
                <a:gd name="T63" fmla="*/ 600 h 2098"/>
                <a:gd name="T64" fmla="*/ 5056 w 5740"/>
                <a:gd name="T65" fmla="*/ 462 h 2098"/>
                <a:gd name="T66" fmla="*/ 5309 w 5740"/>
                <a:gd name="T67" fmla="*/ 324 h 2098"/>
                <a:gd name="T68" fmla="*/ 5548 w 5740"/>
                <a:gd name="T69" fmla="*/ 186 h 2098"/>
                <a:gd name="T70" fmla="*/ 5758 w 5740"/>
                <a:gd name="T71" fmla="*/ 48 h 2098"/>
                <a:gd name="T72" fmla="*/ 5758 w 5740"/>
                <a:gd name="T73" fmla="*/ 0 h 2098"/>
                <a:gd name="T74" fmla="*/ 5758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1961 w 1955"/>
                <a:gd name="T1" fmla="*/ 485 h 1265"/>
                <a:gd name="T2" fmla="*/ 1907 w 1955"/>
                <a:gd name="T3" fmla="*/ 390 h 1265"/>
                <a:gd name="T4" fmla="*/ 1775 w 1955"/>
                <a:gd name="T5" fmla="*/ 306 h 1265"/>
                <a:gd name="T6" fmla="*/ 1584 w 1955"/>
                <a:gd name="T7" fmla="*/ 228 h 1265"/>
                <a:gd name="T8" fmla="*/ 1331 w 1955"/>
                <a:gd name="T9" fmla="*/ 162 h 1265"/>
                <a:gd name="T10" fmla="*/ 1013 w 1955"/>
                <a:gd name="T11" fmla="*/ 102 h 1265"/>
                <a:gd name="T12" fmla="*/ 648 w 1955"/>
                <a:gd name="T13" fmla="*/ 54 h 1265"/>
                <a:gd name="T14" fmla="*/ 228 w 1955"/>
                <a:gd name="T15" fmla="*/ 18 h 1265"/>
                <a:gd name="T16" fmla="*/ 0 w 1955"/>
                <a:gd name="T17" fmla="*/ 12 h 1265"/>
                <a:gd name="T18" fmla="*/ 432 w 1955"/>
                <a:gd name="T19" fmla="*/ 48 h 1265"/>
                <a:gd name="T20" fmla="*/ 815 w 1955"/>
                <a:gd name="T21" fmla="*/ 90 h 1265"/>
                <a:gd name="T22" fmla="*/ 1152 w 1955"/>
                <a:gd name="T23" fmla="*/ 144 h 1265"/>
                <a:gd name="T24" fmla="*/ 1427 w 1955"/>
                <a:gd name="T25" fmla="*/ 204 h 1265"/>
                <a:gd name="T26" fmla="*/ 1643 w 1955"/>
                <a:gd name="T27" fmla="*/ 276 h 1265"/>
                <a:gd name="T28" fmla="*/ 1800 w 1955"/>
                <a:gd name="T29" fmla="*/ 360 h 1265"/>
                <a:gd name="T30" fmla="*/ 1889 w 1955"/>
                <a:gd name="T31" fmla="*/ 443 h 1265"/>
                <a:gd name="T32" fmla="*/ 1907 w 1955"/>
                <a:gd name="T33" fmla="*/ 539 h 1265"/>
                <a:gd name="T34" fmla="*/ 1860 w 1955"/>
                <a:gd name="T35" fmla="*/ 629 h 1265"/>
                <a:gd name="T36" fmla="*/ 1751 w 1955"/>
                <a:gd name="T37" fmla="*/ 719 h 1265"/>
                <a:gd name="T38" fmla="*/ 1584 w 1955"/>
                <a:gd name="T39" fmla="*/ 809 h 1265"/>
                <a:gd name="T40" fmla="*/ 1361 w 1955"/>
                <a:gd name="T41" fmla="*/ 899 h 1265"/>
                <a:gd name="T42" fmla="*/ 1091 w 1955"/>
                <a:gd name="T43" fmla="*/ 989 h 1265"/>
                <a:gd name="T44" fmla="*/ 767 w 1955"/>
                <a:gd name="T45" fmla="*/ 1073 h 1265"/>
                <a:gd name="T46" fmla="*/ 408 w 1955"/>
                <a:gd name="T47" fmla="*/ 1157 h 1265"/>
                <a:gd name="T48" fmla="*/ 0 w 1955"/>
                <a:gd name="T49" fmla="*/ 1241 h 1265"/>
                <a:gd name="T50" fmla="*/ 216 w 1955"/>
                <a:gd name="T51" fmla="*/ 1223 h 1265"/>
                <a:gd name="T52" fmla="*/ 612 w 1955"/>
                <a:gd name="T53" fmla="*/ 1139 h 1265"/>
                <a:gd name="T54" fmla="*/ 960 w 1955"/>
                <a:gd name="T55" fmla="*/ 1049 h 1265"/>
                <a:gd name="T56" fmla="*/ 1266 w 1955"/>
                <a:gd name="T57" fmla="*/ 959 h 1265"/>
                <a:gd name="T58" fmla="*/ 1518 w 1955"/>
                <a:gd name="T59" fmla="*/ 863 h 1265"/>
                <a:gd name="T60" fmla="*/ 1721 w 1955"/>
                <a:gd name="T61" fmla="*/ 767 h 1265"/>
                <a:gd name="T62" fmla="*/ 1866 w 1955"/>
                <a:gd name="T63" fmla="*/ 677 h 1265"/>
                <a:gd name="T64" fmla="*/ 1943 w 1955"/>
                <a:gd name="T65" fmla="*/ 581 h 1265"/>
                <a:gd name="T66" fmla="*/ 1961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709 w 4694"/>
                <a:gd name="T1" fmla="*/ 797 h 2901"/>
                <a:gd name="T2" fmla="*/ 4679 w 4694"/>
                <a:gd name="T3" fmla="*/ 665 h 2901"/>
                <a:gd name="T4" fmla="*/ 4601 w 4694"/>
                <a:gd name="T5" fmla="*/ 540 h 2901"/>
                <a:gd name="T6" fmla="*/ 4480 w 4694"/>
                <a:gd name="T7" fmla="*/ 426 h 2901"/>
                <a:gd name="T8" fmla="*/ 4313 w 4694"/>
                <a:gd name="T9" fmla="*/ 312 h 2901"/>
                <a:gd name="T10" fmla="*/ 4097 w 4694"/>
                <a:gd name="T11" fmla="*/ 216 h 2901"/>
                <a:gd name="T12" fmla="*/ 3845 w 4694"/>
                <a:gd name="T13" fmla="*/ 120 h 2901"/>
                <a:gd name="T14" fmla="*/ 3551 w 4694"/>
                <a:gd name="T15" fmla="*/ 36 h 2901"/>
                <a:gd name="T16" fmla="*/ 3215 w 4694"/>
                <a:gd name="T17" fmla="*/ 0 h 2901"/>
                <a:gd name="T18" fmla="*/ 3551 w 4694"/>
                <a:gd name="T19" fmla="*/ 78 h 2901"/>
                <a:gd name="T20" fmla="*/ 3845 w 4694"/>
                <a:gd name="T21" fmla="*/ 162 h 2901"/>
                <a:gd name="T22" fmla="*/ 4097 w 4694"/>
                <a:gd name="T23" fmla="*/ 258 h 2901"/>
                <a:gd name="T24" fmla="*/ 4301 w 4694"/>
                <a:gd name="T25" fmla="*/ 366 h 2901"/>
                <a:gd name="T26" fmla="*/ 4457 w 4694"/>
                <a:gd name="T27" fmla="*/ 480 h 2901"/>
                <a:gd name="T28" fmla="*/ 4565 w 4694"/>
                <a:gd name="T29" fmla="*/ 605 h 2901"/>
                <a:gd name="T30" fmla="*/ 4625 w 4694"/>
                <a:gd name="T31" fmla="*/ 737 h 2901"/>
                <a:gd name="T32" fmla="*/ 4625 w 4694"/>
                <a:gd name="T33" fmla="*/ 875 h 2901"/>
                <a:gd name="T34" fmla="*/ 4583 w 4694"/>
                <a:gd name="T35" fmla="*/ 1001 h 2901"/>
                <a:gd name="T36" fmla="*/ 4504 w 4694"/>
                <a:gd name="T37" fmla="*/ 1127 h 2901"/>
                <a:gd name="T38" fmla="*/ 4385 w 4694"/>
                <a:gd name="T39" fmla="*/ 1259 h 2901"/>
                <a:gd name="T40" fmla="*/ 4228 w 4694"/>
                <a:gd name="T41" fmla="*/ 1385 h 2901"/>
                <a:gd name="T42" fmla="*/ 4037 w 4694"/>
                <a:gd name="T43" fmla="*/ 1517 h 2901"/>
                <a:gd name="T44" fmla="*/ 3815 w 4694"/>
                <a:gd name="T45" fmla="*/ 1648 h 2901"/>
                <a:gd name="T46" fmla="*/ 3557 w 4694"/>
                <a:gd name="T47" fmla="*/ 1774 h 2901"/>
                <a:gd name="T48" fmla="*/ 3269 w 4694"/>
                <a:gd name="T49" fmla="*/ 1906 h 2901"/>
                <a:gd name="T50" fmla="*/ 2951 w 4694"/>
                <a:gd name="T51" fmla="*/ 2032 h 2901"/>
                <a:gd name="T52" fmla="*/ 2603 w 4694"/>
                <a:gd name="T53" fmla="*/ 2164 h 2901"/>
                <a:gd name="T54" fmla="*/ 2231 w 4694"/>
                <a:gd name="T55" fmla="*/ 2284 h 2901"/>
                <a:gd name="T56" fmla="*/ 1830 w 4694"/>
                <a:gd name="T57" fmla="*/ 2410 h 2901"/>
                <a:gd name="T58" fmla="*/ 1403 w 4694"/>
                <a:gd name="T59" fmla="*/ 2530 h 2901"/>
                <a:gd name="T60" fmla="*/ 486 w 4694"/>
                <a:gd name="T61" fmla="*/ 2757 h 2901"/>
                <a:gd name="T62" fmla="*/ 0 w 4694"/>
                <a:gd name="T63" fmla="*/ 2901 h 2901"/>
                <a:gd name="T64" fmla="*/ 972 w 4694"/>
                <a:gd name="T65" fmla="*/ 2674 h 2901"/>
                <a:gd name="T66" fmla="*/ 1643 w 4694"/>
                <a:gd name="T67" fmla="*/ 2494 h 2901"/>
                <a:gd name="T68" fmla="*/ 2064 w 4694"/>
                <a:gd name="T69" fmla="*/ 2374 h 2901"/>
                <a:gd name="T70" fmla="*/ 2459 w 4694"/>
                <a:gd name="T71" fmla="*/ 2248 h 2901"/>
                <a:gd name="T72" fmla="*/ 2825 w 4694"/>
                <a:gd name="T73" fmla="*/ 2116 h 2901"/>
                <a:gd name="T74" fmla="*/ 3161 w 4694"/>
                <a:gd name="T75" fmla="*/ 1984 h 2901"/>
                <a:gd name="T76" fmla="*/ 3473 w 4694"/>
                <a:gd name="T77" fmla="*/ 1858 h 2901"/>
                <a:gd name="T78" fmla="*/ 3749 w 4694"/>
                <a:gd name="T79" fmla="*/ 1720 h 2901"/>
                <a:gd name="T80" fmla="*/ 3995 w 4694"/>
                <a:gd name="T81" fmla="*/ 1589 h 2901"/>
                <a:gd name="T82" fmla="*/ 4204 w 4694"/>
                <a:gd name="T83" fmla="*/ 1457 h 2901"/>
                <a:gd name="T84" fmla="*/ 4385 w 4694"/>
                <a:gd name="T85" fmla="*/ 1325 h 2901"/>
                <a:gd name="T86" fmla="*/ 4522 w 4694"/>
                <a:gd name="T87" fmla="*/ 1193 h 2901"/>
                <a:gd name="T88" fmla="*/ 4625 w 4694"/>
                <a:gd name="T89" fmla="*/ 1061 h 2901"/>
                <a:gd name="T90" fmla="*/ 4685 w 4694"/>
                <a:gd name="T91" fmla="*/ 935 h 2901"/>
                <a:gd name="T92" fmla="*/ 4703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773 w 3761"/>
                <a:gd name="T1" fmla="*/ 719 h 2356"/>
                <a:gd name="T2" fmla="*/ 3743 w 3761"/>
                <a:gd name="T3" fmla="*/ 599 h 2356"/>
                <a:gd name="T4" fmla="*/ 3665 w 3761"/>
                <a:gd name="T5" fmla="*/ 486 h 2356"/>
                <a:gd name="T6" fmla="*/ 3533 w 3761"/>
                <a:gd name="T7" fmla="*/ 378 h 2356"/>
                <a:gd name="T8" fmla="*/ 3359 w 3761"/>
                <a:gd name="T9" fmla="*/ 282 h 2356"/>
                <a:gd name="T10" fmla="*/ 3137 w 3761"/>
                <a:gd name="T11" fmla="*/ 192 h 2356"/>
                <a:gd name="T12" fmla="*/ 2873 w 3761"/>
                <a:gd name="T13" fmla="*/ 108 h 2356"/>
                <a:gd name="T14" fmla="*/ 2567 w 3761"/>
                <a:gd name="T15" fmla="*/ 36 h 2356"/>
                <a:gd name="T16" fmla="*/ 2237 w 3761"/>
                <a:gd name="T17" fmla="*/ 0 h 2356"/>
                <a:gd name="T18" fmla="*/ 2585 w 3761"/>
                <a:gd name="T19" fmla="*/ 72 h 2356"/>
                <a:gd name="T20" fmla="*/ 2885 w 3761"/>
                <a:gd name="T21" fmla="*/ 150 h 2356"/>
                <a:gd name="T22" fmla="*/ 3149 w 3761"/>
                <a:gd name="T23" fmla="*/ 234 h 2356"/>
                <a:gd name="T24" fmla="*/ 3359 w 3761"/>
                <a:gd name="T25" fmla="*/ 330 h 2356"/>
                <a:gd name="T26" fmla="*/ 3527 w 3761"/>
                <a:gd name="T27" fmla="*/ 432 h 2356"/>
                <a:gd name="T28" fmla="*/ 3635 w 3761"/>
                <a:gd name="T29" fmla="*/ 545 h 2356"/>
                <a:gd name="T30" fmla="*/ 3695 w 3761"/>
                <a:gd name="T31" fmla="*/ 665 h 2356"/>
                <a:gd name="T32" fmla="*/ 3701 w 3761"/>
                <a:gd name="T33" fmla="*/ 791 h 2356"/>
                <a:gd name="T34" fmla="*/ 3665 w 3761"/>
                <a:gd name="T35" fmla="*/ 887 h 2356"/>
                <a:gd name="T36" fmla="*/ 3604 w 3761"/>
                <a:gd name="T37" fmla="*/ 989 h 2356"/>
                <a:gd name="T38" fmla="*/ 3509 w 3761"/>
                <a:gd name="T39" fmla="*/ 1091 h 2356"/>
                <a:gd name="T40" fmla="*/ 3383 w 3761"/>
                <a:gd name="T41" fmla="*/ 1187 h 2356"/>
                <a:gd name="T42" fmla="*/ 3233 w 3761"/>
                <a:gd name="T43" fmla="*/ 1289 h 2356"/>
                <a:gd name="T44" fmla="*/ 3053 w 3761"/>
                <a:gd name="T45" fmla="*/ 1391 h 2356"/>
                <a:gd name="T46" fmla="*/ 2843 w 3761"/>
                <a:gd name="T47" fmla="*/ 1493 h 2356"/>
                <a:gd name="T48" fmla="*/ 2615 w 3761"/>
                <a:gd name="T49" fmla="*/ 1589 h 2356"/>
                <a:gd name="T50" fmla="*/ 2082 w 3761"/>
                <a:gd name="T51" fmla="*/ 1786 h 2356"/>
                <a:gd name="T52" fmla="*/ 1464 w 3761"/>
                <a:gd name="T53" fmla="*/ 1972 h 2356"/>
                <a:gd name="T54" fmla="*/ 767 w 3761"/>
                <a:gd name="T55" fmla="*/ 2158 h 2356"/>
                <a:gd name="T56" fmla="*/ 0 w 3761"/>
                <a:gd name="T57" fmla="*/ 2326 h 2356"/>
                <a:gd name="T58" fmla="*/ 402 w 3761"/>
                <a:gd name="T59" fmla="*/ 2272 h 2356"/>
                <a:gd name="T60" fmla="*/ 1146 w 3761"/>
                <a:gd name="T61" fmla="*/ 2092 h 2356"/>
                <a:gd name="T62" fmla="*/ 1818 w 3761"/>
                <a:gd name="T63" fmla="*/ 1900 h 2356"/>
                <a:gd name="T64" fmla="*/ 2400 w 3761"/>
                <a:gd name="T65" fmla="*/ 1702 h 2356"/>
                <a:gd name="T66" fmla="*/ 2657 w 3761"/>
                <a:gd name="T67" fmla="*/ 1607 h 2356"/>
                <a:gd name="T68" fmla="*/ 2891 w 3761"/>
                <a:gd name="T69" fmla="*/ 1505 h 2356"/>
                <a:gd name="T70" fmla="*/ 3101 w 3761"/>
                <a:gd name="T71" fmla="*/ 1403 h 2356"/>
                <a:gd name="T72" fmla="*/ 3287 w 3761"/>
                <a:gd name="T73" fmla="*/ 1301 h 2356"/>
                <a:gd name="T74" fmla="*/ 3443 w 3761"/>
                <a:gd name="T75" fmla="*/ 1193 h 2356"/>
                <a:gd name="T76" fmla="*/ 3569 w 3761"/>
                <a:gd name="T77" fmla="*/ 1091 h 2356"/>
                <a:gd name="T78" fmla="*/ 3665 w 3761"/>
                <a:gd name="T79" fmla="*/ 989 h 2356"/>
                <a:gd name="T80" fmla="*/ 3731 w 3761"/>
                <a:gd name="T81" fmla="*/ 887 h 2356"/>
                <a:gd name="T82" fmla="*/ 3767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2933 w 2924"/>
                <a:gd name="T1" fmla="*/ 647 h 1846"/>
                <a:gd name="T2" fmla="*/ 2885 w 2924"/>
                <a:gd name="T3" fmla="*/ 528 h 1846"/>
                <a:gd name="T4" fmla="*/ 2758 w 2924"/>
                <a:gd name="T5" fmla="*/ 414 h 1846"/>
                <a:gd name="T6" fmla="*/ 2567 w 2924"/>
                <a:gd name="T7" fmla="*/ 318 h 1846"/>
                <a:gd name="T8" fmla="*/ 2309 w 2924"/>
                <a:gd name="T9" fmla="*/ 228 h 1846"/>
                <a:gd name="T10" fmla="*/ 1991 w 2924"/>
                <a:gd name="T11" fmla="*/ 150 h 1846"/>
                <a:gd name="T12" fmla="*/ 1613 w 2924"/>
                <a:gd name="T13" fmla="*/ 78 h 1846"/>
                <a:gd name="T14" fmla="*/ 1182 w 2924"/>
                <a:gd name="T15" fmla="*/ 24 h 1846"/>
                <a:gd name="T16" fmla="*/ 696 w 2924"/>
                <a:gd name="T17" fmla="*/ 0 h 1846"/>
                <a:gd name="T18" fmla="*/ 1194 w 2924"/>
                <a:gd name="T19" fmla="*/ 48 h 1846"/>
                <a:gd name="T20" fmla="*/ 1631 w 2924"/>
                <a:gd name="T21" fmla="*/ 108 h 1846"/>
                <a:gd name="T22" fmla="*/ 2015 w 2924"/>
                <a:gd name="T23" fmla="*/ 180 h 1846"/>
                <a:gd name="T24" fmla="*/ 2333 w 2924"/>
                <a:gd name="T25" fmla="*/ 264 h 1846"/>
                <a:gd name="T26" fmla="*/ 2579 w 2924"/>
                <a:gd name="T27" fmla="*/ 360 h 1846"/>
                <a:gd name="T28" fmla="*/ 2758 w 2924"/>
                <a:gd name="T29" fmla="*/ 468 h 1846"/>
                <a:gd name="T30" fmla="*/ 2855 w 2924"/>
                <a:gd name="T31" fmla="*/ 587 h 1846"/>
                <a:gd name="T32" fmla="*/ 2873 w 2924"/>
                <a:gd name="T33" fmla="*/ 713 h 1846"/>
                <a:gd name="T34" fmla="*/ 2849 w 2924"/>
                <a:gd name="T35" fmla="*/ 785 h 1846"/>
                <a:gd name="T36" fmla="*/ 2801 w 2924"/>
                <a:gd name="T37" fmla="*/ 857 h 1846"/>
                <a:gd name="T38" fmla="*/ 2633 w 2924"/>
                <a:gd name="T39" fmla="*/ 1001 h 1846"/>
                <a:gd name="T40" fmla="*/ 2375 w 2924"/>
                <a:gd name="T41" fmla="*/ 1145 h 1846"/>
                <a:gd name="T42" fmla="*/ 2039 w 2924"/>
                <a:gd name="T43" fmla="*/ 1289 h 1846"/>
                <a:gd name="T44" fmla="*/ 1631 w 2924"/>
                <a:gd name="T45" fmla="*/ 1433 h 1846"/>
                <a:gd name="T46" fmla="*/ 1146 w 2924"/>
                <a:gd name="T47" fmla="*/ 1571 h 1846"/>
                <a:gd name="T48" fmla="*/ 606 w 2924"/>
                <a:gd name="T49" fmla="*/ 1702 h 1846"/>
                <a:gd name="T50" fmla="*/ 0 w 2924"/>
                <a:gd name="T51" fmla="*/ 1828 h 1846"/>
                <a:gd name="T52" fmla="*/ 312 w 2924"/>
                <a:gd name="T53" fmla="*/ 1780 h 1846"/>
                <a:gd name="T54" fmla="*/ 900 w 2924"/>
                <a:gd name="T55" fmla="*/ 1648 h 1846"/>
                <a:gd name="T56" fmla="*/ 1421 w 2924"/>
                <a:gd name="T57" fmla="*/ 1511 h 1846"/>
                <a:gd name="T58" fmla="*/ 1877 w 2924"/>
                <a:gd name="T59" fmla="*/ 1367 h 1846"/>
                <a:gd name="T60" fmla="*/ 2261 w 2924"/>
                <a:gd name="T61" fmla="*/ 1223 h 1846"/>
                <a:gd name="T62" fmla="*/ 2567 w 2924"/>
                <a:gd name="T63" fmla="*/ 1079 h 1846"/>
                <a:gd name="T64" fmla="*/ 2783 w 2924"/>
                <a:gd name="T65" fmla="*/ 929 h 1846"/>
                <a:gd name="T66" fmla="*/ 2885 w 2924"/>
                <a:gd name="T67" fmla="*/ 815 h 1846"/>
                <a:gd name="T68" fmla="*/ 2921 w 2924"/>
                <a:gd name="T69" fmla="*/ 743 h 1846"/>
                <a:gd name="T70" fmla="*/ 2933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404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493 w 1488"/>
                <a:gd name="T7" fmla="*/ 186 h 204"/>
                <a:gd name="T8" fmla="*/ 1404 w 1488"/>
                <a:gd name="T9" fmla="*/ 204 h 204"/>
                <a:gd name="T10" fmla="*/ 1404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7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74 w 323"/>
                  <a:gd name="T13" fmla="*/ 18 h 162"/>
                  <a:gd name="T14" fmla="*/ 240 w 323"/>
                  <a:gd name="T15" fmla="*/ 54 h 162"/>
                  <a:gd name="T16" fmla="*/ 288 w 323"/>
                  <a:gd name="T17" fmla="*/ 90 h 162"/>
                  <a:gd name="T18" fmla="*/ 318 w 323"/>
                  <a:gd name="T19" fmla="*/ 114 h 162"/>
                  <a:gd name="T20" fmla="*/ 324 w 323"/>
                  <a:gd name="T21" fmla="*/ 126 h 162"/>
                  <a:gd name="T22" fmla="*/ 324 w 323"/>
                  <a:gd name="T23" fmla="*/ 126 h 162"/>
                  <a:gd name="T24" fmla="*/ 222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170 w 1250"/>
                  <a:gd name="T1" fmla="*/ 641 h 923"/>
                  <a:gd name="T2" fmla="*/ 1170 w 1250"/>
                  <a:gd name="T3" fmla="*/ 473 h 923"/>
                  <a:gd name="T4" fmla="*/ 1140 w 1250"/>
                  <a:gd name="T5" fmla="*/ 384 h 923"/>
                  <a:gd name="T6" fmla="*/ 1116 w 1250"/>
                  <a:gd name="T7" fmla="*/ 288 h 923"/>
                  <a:gd name="T8" fmla="*/ 1056 w 1250"/>
                  <a:gd name="T9" fmla="*/ 174 h 923"/>
                  <a:gd name="T10" fmla="*/ 984 w 1250"/>
                  <a:gd name="T11" fmla="*/ 96 h 923"/>
                  <a:gd name="T12" fmla="*/ 966 w 1250"/>
                  <a:gd name="T13" fmla="*/ 72 h 923"/>
                  <a:gd name="T14" fmla="*/ 894 w 1250"/>
                  <a:gd name="T15" fmla="*/ 18 h 923"/>
                  <a:gd name="T16" fmla="*/ 822 w 1250"/>
                  <a:gd name="T17" fmla="*/ 6 h 923"/>
                  <a:gd name="T18" fmla="*/ 714 w 1250"/>
                  <a:gd name="T19" fmla="*/ 24 h 923"/>
                  <a:gd name="T20" fmla="*/ 666 w 1250"/>
                  <a:gd name="T21" fmla="*/ 42 h 923"/>
                  <a:gd name="T22" fmla="*/ 570 w 1250"/>
                  <a:gd name="T23" fmla="*/ 120 h 923"/>
                  <a:gd name="T24" fmla="*/ 534 w 1250"/>
                  <a:gd name="T25" fmla="*/ 228 h 923"/>
                  <a:gd name="T26" fmla="*/ 511 w 1250"/>
                  <a:gd name="T27" fmla="*/ 348 h 923"/>
                  <a:gd name="T28" fmla="*/ 432 w 1250"/>
                  <a:gd name="T29" fmla="*/ 479 h 923"/>
                  <a:gd name="T30" fmla="*/ 414 w 1250"/>
                  <a:gd name="T31" fmla="*/ 539 h 923"/>
                  <a:gd name="T32" fmla="*/ 354 w 1250"/>
                  <a:gd name="T33" fmla="*/ 599 h 923"/>
                  <a:gd name="T34" fmla="*/ 306 w 1250"/>
                  <a:gd name="T35" fmla="*/ 629 h 923"/>
                  <a:gd name="T36" fmla="*/ 294 w 1250"/>
                  <a:gd name="T37" fmla="*/ 635 h 923"/>
                  <a:gd name="T38" fmla="*/ 258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41 w 1250"/>
                  <a:gd name="T47" fmla="*/ 869 h 923"/>
                  <a:gd name="T48" fmla="*/ 642 w 1250"/>
                  <a:gd name="T49" fmla="*/ 827 h 923"/>
                  <a:gd name="T50" fmla="*/ 702 w 1250"/>
                  <a:gd name="T51" fmla="*/ 725 h 923"/>
                  <a:gd name="T52" fmla="*/ 696 w 1250"/>
                  <a:gd name="T53" fmla="*/ 611 h 923"/>
                  <a:gd name="T54" fmla="*/ 780 w 1250"/>
                  <a:gd name="T55" fmla="*/ 551 h 923"/>
                  <a:gd name="T56" fmla="*/ 882 w 1250"/>
                  <a:gd name="T57" fmla="*/ 449 h 923"/>
                  <a:gd name="T58" fmla="*/ 912 w 1250"/>
                  <a:gd name="T59" fmla="*/ 414 h 923"/>
                  <a:gd name="T60" fmla="*/ 978 w 1250"/>
                  <a:gd name="T61" fmla="*/ 318 h 923"/>
                  <a:gd name="T62" fmla="*/ 1026 w 1250"/>
                  <a:gd name="T63" fmla="*/ 336 h 923"/>
                  <a:gd name="T64" fmla="*/ 1122 w 1250"/>
                  <a:gd name="T65" fmla="*/ 617 h 923"/>
                  <a:gd name="T66" fmla="*/ 1116 w 1250"/>
                  <a:gd name="T67" fmla="*/ 689 h 923"/>
                  <a:gd name="T68" fmla="*/ 1152 w 1250"/>
                  <a:gd name="T69" fmla="*/ 749 h 923"/>
                  <a:gd name="T70" fmla="*/ 1206 w 1250"/>
                  <a:gd name="T71" fmla="*/ 713 h 923"/>
                  <a:gd name="T72" fmla="*/ 1242 w 1250"/>
                  <a:gd name="T73" fmla="*/ 749 h 923"/>
                  <a:gd name="T74" fmla="*/ 1254 w 1250"/>
                  <a:gd name="T75" fmla="*/ 743 h 923"/>
                  <a:gd name="T76" fmla="*/ 696 w 1250"/>
                  <a:gd name="T77" fmla="*/ 264 h 923"/>
                  <a:gd name="T78" fmla="*/ 787 w 1250"/>
                  <a:gd name="T79" fmla="*/ 372 h 923"/>
                  <a:gd name="T80" fmla="*/ 768 w 1250"/>
                  <a:gd name="T81" fmla="*/ 443 h 923"/>
                  <a:gd name="T82" fmla="*/ 708 w 1250"/>
                  <a:gd name="T83" fmla="*/ 515 h 923"/>
                  <a:gd name="T84" fmla="*/ 660 w 1250"/>
                  <a:gd name="T85" fmla="*/ 569 h 923"/>
                  <a:gd name="T86" fmla="*/ 618 w 1250"/>
                  <a:gd name="T87" fmla="*/ 593 h 923"/>
                  <a:gd name="T88" fmla="*/ 576 w 1250"/>
                  <a:gd name="T89" fmla="*/ 617 h 923"/>
                  <a:gd name="T90" fmla="*/ 564 w 1250"/>
                  <a:gd name="T91" fmla="*/ 707 h 923"/>
                  <a:gd name="T92" fmla="*/ 354 w 1250"/>
                  <a:gd name="T93" fmla="*/ 755 h 923"/>
                  <a:gd name="T94" fmla="*/ 390 w 1250"/>
                  <a:gd name="T95" fmla="*/ 641 h 923"/>
                  <a:gd name="T96" fmla="*/ 426 w 1250"/>
                  <a:gd name="T97" fmla="*/ 647 h 923"/>
                  <a:gd name="T98" fmla="*/ 444 w 1250"/>
                  <a:gd name="T99" fmla="*/ 617 h 923"/>
                  <a:gd name="T100" fmla="*/ 570 w 1250"/>
                  <a:gd name="T101" fmla="*/ 515 h 923"/>
                  <a:gd name="T102" fmla="*/ 618 w 1250"/>
                  <a:gd name="T103" fmla="*/ 473 h 923"/>
                  <a:gd name="T104" fmla="*/ 642 w 1250"/>
                  <a:gd name="T105" fmla="*/ 396 h 923"/>
                  <a:gd name="T106" fmla="*/ 642 w 1250"/>
                  <a:gd name="T107" fmla="*/ 378 h 923"/>
                  <a:gd name="T108" fmla="*/ 666 w 1250"/>
                  <a:gd name="T109" fmla="*/ 270 h 923"/>
                  <a:gd name="T110" fmla="*/ 684 w 1250"/>
                  <a:gd name="T111" fmla="*/ 192 h 923"/>
                  <a:gd name="T112" fmla="*/ 696 w 1250"/>
                  <a:gd name="T113" fmla="*/ 264 h 923"/>
                  <a:gd name="T114" fmla="*/ 534 w 1250"/>
                  <a:gd name="T115" fmla="*/ 455 h 923"/>
                  <a:gd name="T116" fmla="*/ 636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49 w 72"/>
                  <a:gd name="T3" fmla="*/ 24 h 54"/>
                  <a:gd name="T4" fmla="*/ 61 w 72"/>
                  <a:gd name="T5" fmla="*/ 12 h 54"/>
                  <a:gd name="T6" fmla="*/ 67 w 72"/>
                  <a:gd name="T7" fmla="*/ 6 h 54"/>
                  <a:gd name="T8" fmla="*/ 73 w 72"/>
                  <a:gd name="T9" fmla="*/ 0 h 54"/>
                  <a:gd name="T10" fmla="*/ 43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88 w 287"/>
                  <a:gd name="T1" fmla="*/ 0 h 84"/>
                  <a:gd name="T2" fmla="*/ 0 w 287"/>
                  <a:gd name="T3" fmla="*/ 84 h 84"/>
                  <a:gd name="T4" fmla="*/ 169 w 287"/>
                  <a:gd name="T5" fmla="*/ 36 h 84"/>
                  <a:gd name="T6" fmla="*/ 114 w 287"/>
                  <a:gd name="T7" fmla="*/ 60 h 84"/>
                  <a:gd name="T8" fmla="*/ 277 w 287"/>
                  <a:gd name="T9" fmla="*/ 18 h 84"/>
                  <a:gd name="T10" fmla="*/ 288 w 287"/>
                  <a:gd name="T11" fmla="*/ 0 h 84"/>
                  <a:gd name="T12" fmla="*/ 288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209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7210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FE39F01-3101-4597-9263-6B3019FE89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33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AE63E-7BF2-4CFC-92A9-6D4352649A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50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519BE-81F1-4BB0-B3DC-F5D19873E6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8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680AD-7683-485D-A5D5-9E6A8BDFB8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58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0B62B-2C15-4684-A6C5-595DB6A057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155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2D709-3CDB-435F-B85A-C2A665FC3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795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D2E93-F235-4C8A-BCA5-B0CB53B9A1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800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9D342-9027-46A2-B84B-77AB85711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956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59AD3-CDB0-45B0-BFF6-927A9C4E2F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214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4241D-9AC5-4570-9A57-42ABC8FB3C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394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67855-FE34-433B-A135-0B012AC5B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05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689 w 3934"/>
                <a:gd name="T3" fmla="*/ 1331 h 1505"/>
                <a:gd name="T4" fmla="*/ 1217 w 3934"/>
                <a:gd name="T5" fmla="*/ 1157 h 1505"/>
                <a:gd name="T6" fmla="*/ 1733 w 3934"/>
                <a:gd name="T7" fmla="*/ 977 h 1505"/>
                <a:gd name="T8" fmla="*/ 2225 w 3934"/>
                <a:gd name="T9" fmla="*/ 792 h 1505"/>
                <a:gd name="T10" fmla="*/ 2464 w 3934"/>
                <a:gd name="T11" fmla="*/ 696 h 1505"/>
                <a:gd name="T12" fmla="*/ 2698 w 3934"/>
                <a:gd name="T13" fmla="*/ 606 h 1505"/>
                <a:gd name="T14" fmla="*/ 2927 w 3934"/>
                <a:gd name="T15" fmla="*/ 510 h 1505"/>
                <a:gd name="T16" fmla="*/ 3149 w 3934"/>
                <a:gd name="T17" fmla="*/ 420 h 1505"/>
                <a:gd name="T18" fmla="*/ 3358 w 3934"/>
                <a:gd name="T19" fmla="*/ 324 h 1505"/>
                <a:gd name="T20" fmla="*/ 3562 w 3934"/>
                <a:gd name="T21" fmla="*/ 234 h 1505"/>
                <a:gd name="T22" fmla="*/ 3760 w 3934"/>
                <a:gd name="T23" fmla="*/ 138 h 1505"/>
                <a:gd name="T24" fmla="*/ 3946 w 3934"/>
                <a:gd name="T25" fmla="*/ 48 h 1505"/>
                <a:gd name="T26" fmla="*/ 3946 w 3934"/>
                <a:gd name="T27" fmla="*/ 0 h 1505"/>
                <a:gd name="T28" fmla="*/ 3754 w 3934"/>
                <a:gd name="T29" fmla="*/ 96 h 1505"/>
                <a:gd name="T30" fmla="*/ 3550 w 3934"/>
                <a:gd name="T31" fmla="*/ 192 h 1505"/>
                <a:gd name="T32" fmla="*/ 3340 w 3934"/>
                <a:gd name="T33" fmla="*/ 288 h 1505"/>
                <a:gd name="T34" fmla="*/ 3125 w 3934"/>
                <a:gd name="T35" fmla="*/ 384 h 1505"/>
                <a:gd name="T36" fmla="*/ 2897 w 3934"/>
                <a:gd name="T37" fmla="*/ 480 h 1505"/>
                <a:gd name="T38" fmla="*/ 2662 w 3934"/>
                <a:gd name="T39" fmla="*/ 576 h 1505"/>
                <a:gd name="T40" fmla="*/ 2416 w 3934"/>
                <a:gd name="T41" fmla="*/ 672 h 1505"/>
                <a:gd name="T42" fmla="*/ 2171 w 3934"/>
                <a:gd name="T43" fmla="*/ 768 h 1505"/>
                <a:gd name="T44" fmla="*/ 1913 w 3934"/>
                <a:gd name="T45" fmla="*/ 864 h 1505"/>
                <a:gd name="T46" fmla="*/ 1655 w 3934"/>
                <a:gd name="T47" fmla="*/ 960 h 1505"/>
                <a:gd name="T48" fmla="*/ 1115 w 3934"/>
                <a:gd name="T49" fmla="*/ 1145 h 1505"/>
                <a:gd name="T50" fmla="*/ 564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52 w 1728"/>
                <a:gd name="T3" fmla="*/ 527 h 689"/>
                <a:gd name="T4" fmla="*/ 966 w 1728"/>
                <a:gd name="T5" fmla="*/ 365 h 689"/>
                <a:gd name="T6" fmla="*/ 1163 w 1728"/>
                <a:gd name="T7" fmla="*/ 287 h 689"/>
                <a:gd name="T8" fmla="*/ 1361 w 1728"/>
                <a:gd name="T9" fmla="*/ 203 h 689"/>
                <a:gd name="T10" fmla="*/ 1553 w 1728"/>
                <a:gd name="T11" fmla="*/ 126 h 689"/>
                <a:gd name="T12" fmla="*/ 1733 w 1728"/>
                <a:gd name="T13" fmla="*/ 48 h 689"/>
                <a:gd name="T14" fmla="*/ 1733 w 1728"/>
                <a:gd name="T15" fmla="*/ 0 h 689"/>
                <a:gd name="T16" fmla="*/ 1535 w 1728"/>
                <a:gd name="T17" fmla="*/ 84 h 689"/>
                <a:gd name="T18" fmla="*/ 1331 w 1728"/>
                <a:gd name="T19" fmla="*/ 167 h 689"/>
                <a:gd name="T20" fmla="*/ 1121 w 1728"/>
                <a:gd name="T21" fmla="*/ 257 h 689"/>
                <a:gd name="T22" fmla="*/ 906 w 1728"/>
                <a:gd name="T23" fmla="*/ 341 h 689"/>
                <a:gd name="T24" fmla="*/ 455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578 w 5561"/>
                <a:gd name="T1" fmla="*/ 929 h 3447"/>
                <a:gd name="T2" fmla="*/ 5554 w 5561"/>
                <a:gd name="T3" fmla="*/ 773 h 3447"/>
                <a:gd name="T4" fmla="*/ 5470 w 5561"/>
                <a:gd name="T5" fmla="*/ 629 h 3447"/>
                <a:gd name="T6" fmla="*/ 5343 w 5561"/>
                <a:gd name="T7" fmla="*/ 492 h 3447"/>
                <a:gd name="T8" fmla="*/ 5164 w 5561"/>
                <a:gd name="T9" fmla="*/ 366 h 3447"/>
                <a:gd name="T10" fmla="*/ 4936 w 5561"/>
                <a:gd name="T11" fmla="*/ 252 h 3447"/>
                <a:gd name="T12" fmla="*/ 4666 w 5561"/>
                <a:gd name="T13" fmla="*/ 144 h 3447"/>
                <a:gd name="T14" fmla="*/ 4354 w 5561"/>
                <a:gd name="T15" fmla="*/ 48 h 3447"/>
                <a:gd name="T16" fmla="*/ 4012 w 5561"/>
                <a:gd name="T17" fmla="*/ 0 h 3447"/>
                <a:gd name="T18" fmla="*/ 4372 w 5561"/>
                <a:gd name="T19" fmla="*/ 90 h 3447"/>
                <a:gd name="T20" fmla="*/ 4684 w 5561"/>
                <a:gd name="T21" fmla="*/ 192 h 3447"/>
                <a:gd name="T22" fmla="*/ 4948 w 5561"/>
                <a:gd name="T23" fmla="*/ 306 h 3447"/>
                <a:gd name="T24" fmla="*/ 5164 w 5561"/>
                <a:gd name="T25" fmla="*/ 426 h 3447"/>
                <a:gd name="T26" fmla="*/ 5331 w 5561"/>
                <a:gd name="T27" fmla="*/ 557 h 3447"/>
                <a:gd name="T28" fmla="*/ 5446 w 5561"/>
                <a:gd name="T29" fmla="*/ 701 h 3447"/>
                <a:gd name="T30" fmla="*/ 5506 w 5561"/>
                <a:gd name="T31" fmla="*/ 851 h 3447"/>
                <a:gd name="T32" fmla="*/ 5506 w 5561"/>
                <a:gd name="T33" fmla="*/ 1013 h 3447"/>
                <a:gd name="T34" fmla="*/ 5458 w 5561"/>
                <a:gd name="T35" fmla="*/ 1163 h 3447"/>
                <a:gd name="T36" fmla="*/ 5361 w 5561"/>
                <a:gd name="T37" fmla="*/ 1319 h 3447"/>
                <a:gd name="T38" fmla="*/ 5218 w 5561"/>
                <a:gd name="T39" fmla="*/ 1475 h 3447"/>
                <a:gd name="T40" fmla="*/ 5032 w 5561"/>
                <a:gd name="T41" fmla="*/ 1630 h 3447"/>
                <a:gd name="T42" fmla="*/ 4804 w 5561"/>
                <a:gd name="T43" fmla="*/ 1786 h 3447"/>
                <a:gd name="T44" fmla="*/ 4540 w 5561"/>
                <a:gd name="T45" fmla="*/ 1948 h 3447"/>
                <a:gd name="T46" fmla="*/ 4228 w 5561"/>
                <a:gd name="T47" fmla="*/ 2104 h 3447"/>
                <a:gd name="T48" fmla="*/ 3887 w 5561"/>
                <a:gd name="T49" fmla="*/ 2260 h 3447"/>
                <a:gd name="T50" fmla="*/ 3509 w 5561"/>
                <a:gd name="T51" fmla="*/ 2416 h 3447"/>
                <a:gd name="T52" fmla="*/ 3094 w 5561"/>
                <a:gd name="T53" fmla="*/ 2566 h 3447"/>
                <a:gd name="T54" fmla="*/ 2651 w 5561"/>
                <a:gd name="T55" fmla="*/ 2715 h 3447"/>
                <a:gd name="T56" fmla="*/ 2171 w 5561"/>
                <a:gd name="T57" fmla="*/ 2865 h 3447"/>
                <a:gd name="T58" fmla="*/ 1667 w 5561"/>
                <a:gd name="T59" fmla="*/ 3009 h 3447"/>
                <a:gd name="T60" fmla="*/ 1139 w 5561"/>
                <a:gd name="T61" fmla="*/ 3147 h 3447"/>
                <a:gd name="T62" fmla="*/ 582 w 5561"/>
                <a:gd name="T63" fmla="*/ 3279 h 3447"/>
                <a:gd name="T64" fmla="*/ 0 w 5561"/>
                <a:gd name="T65" fmla="*/ 3447 h 3447"/>
                <a:gd name="T66" fmla="*/ 870 w 5561"/>
                <a:gd name="T67" fmla="*/ 3249 h 3447"/>
                <a:gd name="T68" fmla="*/ 1421 w 5561"/>
                <a:gd name="T69" fmla="*/ 3105 h 3447"/>
                <a:gd name="T70" fmla="*/ 1943 w 5561"/>
                <a:gd name="T71" fmla="*/ 2961 h 3447"/>
                <a:gd name="T72" fmla="*/ 2441 w 5561"/>
                <a:gd name="T73" fmla="*/ 2817 h 3447"/>
                <a:gd name="T74" fmla="*/ 2909 w 5561"/>
                <a:gd name="T75" fmla="*/ 2668 h 3447"/>
                <a:gd name="T76" fmla="*/ 3340 w 5561"/>
                <a:gd name="T77" fmla="*/ 2512 h 3447"/>
                <a:gd name="T78" fmla="*/ 3742 w 5561"/>
                <a:gd name="T79" fmla="*/ 2356 h 3447"/>
                <a:gd name="T80" fmla="*/ 4109 w 5561"/>
                <a:gd name="T81" fmla="*/ 2200 h 3447"/>
                <a:gd name="T82" fmla="*/ 4439 w 5561"/>
                <a:gd name="T83" fmla="*/ 2038 h 3447"/>
                <a:gd name="T84" fmla="*/ 4732 w 5561"/>
                <a:gd name="T85" fmla="*/ 1876 h 3447"/>
                <a:gd name="T86" fmla="*/ 4984 w 5561"/>
                <a:gd name="T87" fmla="*/ 1720 h 3447"/>
                <a:gd name="T88" fmla="*/ 5194 w 5561"/>
                <a:gd name="T89" fmla="*/ 1559 h 3447"/>
                <a:gd name="T90" fmla="*/ 5355 w 5561"/>
                <a:gd name="T91" fmla="*/ 1397 h 3447"/>
                <a:gd name="T92" fmla="*/ 5476 w 5561"/>
                <a:gd name="T93" fmla="*/ 1241 h 3447"/>
                <a:gd name="T94" fmla="*/ 5554 w 5561"/>
                <a:gd name="T95" fmla="*/ 1085 h 3447"/>
                <a:gd name="T96" fmla="*/ 5572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0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>
                <a:gd name="T0" fmla="*/ 813 w 813"/>
                <a:gd name="T1" fmla="*/ 222 h 276"/>
                <a:gd name="T2" fmla="*/ 670 w 813"/>
                <a:gd name="T3" fmla="*/ 162 h 276"/>
                <a:gd name="T4" fmla="*/ 514 w 813"/>
                <a:gd name="T5" fmla="*/ 108 h 276"/>
                <a:gd name="T6" fmla="*/ 347 w 813"/>
                <a:gd name="T7" fmla="*/ 54 h 276"/>
                <a:gd name="T8" fmla="*/ 167 w 813"/>
                <a:gd name="T9" fmla="*/ 0 h 276"/>
                <a:gd name="T10" fmla="*/ 0 w 813"/>
                <a:gd name="T11" fmla="*/ 0 h 276"/>
                <a:gd name="T12" fmla="*/ 227 w 813"/>
                <a:gd name="T13" fmla="*/ 60 h 276"/>
                <a:gd name="T14" fmla="*/ 442 w 813"/>
                <a:gd name="T15" fmla="*/ 132 h 276"/>
                <a:gd name="T16" fmla="*/ 634 w 813"/>
                <a:gd name="T17" fmla="*/ 204 h 276"/>
                <a:gd name="T18" fmla="*/ 813 w 813"/>
                <a:gd name="T19" fmla="*/ 276 h 276"/>
                <a:gd name="T20" fmla="*/ 813 w 813"/>
                <a:gd name="T21" fmla="*/ 222 h 276"/>
                <a:gd name="T22" fmla="*/ 813 w 813"/>
                <a:gd name="T23" fmla="*/ 2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 cmpd="sng">
                  <a:solidFill>
                    <a:srgbClr val="00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758 w 5740"/>
                <a:gd name="T1" fmla="*/ 0 h 2098"/>
                <a:gd name="T2" fmla="*/ 5656 w 5740"/>
                <a:gd name="T3" fmla="*/ 72 h 2098"/>
                <a:gd name="T4" fmla="*/ 5554 w 5740"/>
                <a:gd name="T5" fmla="*/ 138 h 2098"/>
                <a:gd name="T6" fmla="*/ 5440 w 5740"/>
                <a:gd name="T7" fmla="*/ 210 h 2098"/>
                <a:gd name="T8" fmla="*/ 5321 w 5740"/>
                <a:gd name="T9" fmla="*/ 276 h 2098"/>
                <a:gd name="T10" fmla="*/ 5068 w 5740"/>
                <a:gd name="T11" fmla="*/ 414 h 2098"/>
                <a:gd name="T12" fmla="*/ 4792 w 5740"/>
                <a:gd name="T13" fmla="*/ 552 h 2098"/>
                <a:gd name="T14" fmla="*/ 4492 w 5740"/>
                <a:gd name="T15" fmla="*/ 690 h 2098"/>
                <a:gd name="T16" fmla="*/ 4175 w 5740"/>
                <a:gd name="T17" fmla="*/ 827 h 2098"/>
                <a:gd name="T18" fmla="*/ 3839 w 5740"/>
                <a:gd name="T19" fmla="*/ 959 h 2098"/>
                <a:gd name="T20" fmla="*/ 3479 w 5740"/>
                <a:gd name="T21" fmla="*/ 1091 h 2098"/>
                <a:gd name="T22" fmla="*/ 3101 w 5740"/>
                <a:gd name="T23" fmla="*/ 1223 h 2098"/>
                <a:gd name="T24" fmla="*/ 2705 w 5740"/>
                <a:gd name="T25" fmla="*/ 1355 h 2098"/>
                <a:gd name="T26" fmla="*/ 2291 w 5740"/>
                <a:gd name="T27" fmla="*/ 1481 h 2098"/>
                <a:gd name="T28" fmla="*/ 1866 w 5740"/>
                <a:gd name="T29" fmla="*/ 1601 h 2098"/>
                <a:gd name="T30" fmla="*/ 1421 w 5740"/>
                <a:gd name="T31" fmla="*/ 1721 h 2098"/>
                <a:gd name="T32" fmla="*/ 960 w 5740"/>
                <a:gd name="T33" fmla="*/ 1834 h 2098"/>
                <a:gd name="T34" fmla="*/ 486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79 w 5740"/>
                <a:gd name="T41" fmla="*/ 1990 h 2098"/>
                <a:gd name="T42" fmla="*/ 954 w 5740"/>
                <a:gd name="T43" fmla="*/ 1882 h 2098"/>
                <a:gd name="T44" fmla="*/ 1409 w 5740"/>
                <a:gd name="T45" fmla="*/ 1763 h 2098"/>
                <a:gd name="T46" fmla="*/ 1848 w 5740"/>
                <a:gd name="T47" fmla="*/ 1649 h 2098"/>
                <a:gd name="T48" fmla="*/ 2273 w 5740"/>
                <a:gd name="T49" fmla="*/ 1523 h 2098"/>
                <a:gd name="T50" fmla="*/ 2687 w 5740"/>
                <a:gd name="T51" fmla="*/ 1397 h 2098"/>
                <a:gd name="T52" fmla="*/ 3077 w 5740"/>
                <a:gd name="T53" fmla="*/ 1271 h 2098"/>
                <a:gd name="T54" fmla="*/ 3455 w 5740"/>
                <a:gd name="T55" fmla="*/ 1139 h 2098"/>
                <a:gd name="T56" fmla="*/ 3815 w 5740"/>
                <a:gd name="T57" fmla="*/ 1007 h 2098"/>
                <a:gd name="T58" fmla="*/ 4151 w 5740"/>
                <a:gd name="T59" fmla="*/ 875 h 2098"/>
                <a:gd name="T60" fmla="*/ 4474 w 5740"/>
                <a:gd name="T61" fmla="*/ 737 h 2098"/>
                <a:gd name="T62" fmla="*/ 4774 w 5740"/>
                <a:gd name="T63" fmla="*/ 600 h 2098"/>
                <a:gd name="T64" fmla="*/ 5056 w 5740"/>
                <a:gd name="T65" fmla="*/ 462 h 2098"/>
                <a:gd name="T66" fmla="*/ 5309 w 5740"/>
                <a:gd name="T67" fmla="*/ 324 h 2098"/>
                <a:gd name="T68" fmla="*/ 5548 w 5740"/>
                <a:gd name="T69" fmla="*/ 186 h 2098"/>
                <a:gd name="T70" fmla="*/ 5758 w 5740"/>
                <a:gd name="T71" fmla="*/ 48 h 2098"/>
                <a:gd name="T72" fmla="*/ 5758 w 5740"/>
                <a:gd name="T73" fmla="*/ 0 h 2098"/>
                <a:gd name="T74" fmla="*/ 5758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1961 w 1955"/>
                <a:gd name="T1" fmla="*/ 485 h 1265"/>
                <a:gd name="T2" fmla="*/ 1907 w 1955"/>
                <a:gd name="T3" fmla="*/ 390 h 1265"/>
                <a:gd name="T4" fmla="*/ 1775 w 1955"/>
                <a:gd name="T5" fmla="*/ 306 h 1265"/>
                <a:gd name="T6" fmla="*/ 1584 w 1955"/>
                <a:gd name="T7" fmla="*/ 228 h 1265"/>
                <a:gd name="T8" fmla="*/ 1331 w 1955"/>
                <a:gd name="T9" fmla="*/ 162 h 1265"/>
                <a:gd name="T10" fmla="*/ 1013 w 1955"/>
                <a:gd name="T11" fmla="*/ 102 h 1265"/>
                <a:gd name="T12" fmla="*/ 648 w 1955"/>
                <a:gd name="T13" fmla="*/ 54 h 1265"/>
                <a:gd name="T14" fmla="*/ 228 w 1955"/>
                <a:gd name="T15" fmla="*/ 18 h 1265"/>
                <a:gd name="T16" fmla="*/ 0 w 1955"/>
                <a:gd name="T17" fmla="*/ 12 h 1265"/>
                <a:gd name="T18" fmla="*/ 432 w 1955"/>
                <a:gd name="T19" fmla="*/ 48 h 1265"/>
                <a:gd name="T20" fmla="*/ 815 w 1955"/>
                <a:gd name="T21" fmla="*/ 90 h 1265"/>
                <a:gd name="T22" fmla="*/ 1152 w 1955"/>
                <a:gd name="T23" fmla="*/ 144 h 1265"/>
                <a:gd name="T24" fmla="*/ 1427 w 1955"/>
                <a:gd name="T25" fmla="*/ 204 h 1265"/>
                <a:gd name="T26" fmla="*/ 1643 w 1955"/>
                <a:gd name="T27" fmla="*/ 276 h 1265"/>
                <a:gd name="T28" fmla="*/ 1800 w 1955"/>
                <a:gd name="T29" fmla="*/ 360 h 1265"/>
                <a:gd name="T30" fmla="*/ 1889 w 1955"/>
                <a:gd name="T31" fmla="*/ 443 h 1265"/>
                <a:gd name="T32" fmla="*/ 1907 w 1955"/>
                <a:gd name="T33" fmla="*/ 539 h 1265"/>
                <a:gd name="T34" fmla="*/ 1860 w 1955"/>
                <a:gd name="T35" fmla="*/ 629 h 1265"/>
                <a:gd name="T36" fmla="*/ 1751 w 1955"/>
                <a:gd name="T37" fmla="*/ 719 h 1265"/>
                <a:gd name="T38" fmla="*/ 1584 w 1955"/>
                <a:gd name="T39" fmla="*/ 809 h 1265"/>
                <a:gd name="T40" fmla="*/ 1361 w 1955"/>
                <a:gd name="T41" fmla="*/ 899 h 1265"/>
                <a:gd name="T42" fmla="*/ 1091 w 1955"/>
                <a:gd name="T43" fmla="*/ 989 h 1265"/>
                <a:gd name="T44" fmla="*/ 767 w 1955"/>
                <a:gd name="T45" fmla="*/ 1073 h 1265"/>
                <a:gd name="T46" fmla="*/ 408 w 1955"/>
                <a:gd name="T47" fmla="*/ 1157 h 1265"/>
                <a:gd name="T48" fmla="*/ 0 w 1955"/>
                <a:gd name="T49" fmla="*/ 1241 h 1265"/>
                <a:gd name="T50" fmla="*/ 216 w 1955"/>
                <a:gd name="T51" fmla="*/ 1223 h 1265"/>
                <a:gd name="T52" fmla="*/ 612 w 1955"/>
                <a:gd name="T53" fmla="*/ 1139 h 1265"/>
                <a:gd name="T54" fmla="*/ 960 w 1955"/>
                <a:gd name="T55" fmla="*/ 1049 h 1265"/>
                <a:gd name="T56" fmla="*/ 1266 w 1955"/>
                <a:gd name="T57" fmla="*/ 959 h 1265"/>
                <a:gd name="T58" fmla="*/ 1518 w 1955"/>
                <a:gd name="T59" fmla="*/ 863 h 1265"/>
                <a:gd name="T60" fmla="*/ 1721 w 1955"/>
                <a:gd name="T61" fmla="*/ 767 h 1265"/>
                <a:gd name="T62" fmla="*/ 1866 w 1955"/>
                <a:gd name="T63" fmla="*/ 677 h 1265"/>
                <a:gd name="T64" fmla="*/ 1943 w 1955"/>
                <a:gd name="T65" fmla="*/ 581 h 1265"/>
                <a:gd name="T66" fmla="*/ 1961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709 w 4694"/>
                <a:gd name="T1" fmla="*/ 797 h 2901"/>
                <a:gd name="T2" fmla="*/ 4679 w 4694"/>
                <a:gd name="T3" fmla="*/ 665 h 2901"/>
                <a:gd name="T4" fmla="*/ 4601 w 4694"/>
                <a:gd name="T5" fmla="*/ 540 h 2901"/>
                <a:gd name="T6" fmla="*/ 4480 w 4694"/>
                <a:gd name="T7" fmla="*/ 426 h 2901"/>
                <a:gd name="T8" fmla="*/ 4313 w 4694"/>
                <a:gd name="T9" fmla="*/ 312 h 2901"/>
                <a:gd name="T10" fmla="*/ 4097 w 4694"/>
                <a:gd name="T11" fmla="*/ 216 h 2901"/>
                <a:gd name="T12" fmla="*/ 3845 w 4694"/>
                <a:gd name="T13" fmla="*/ 120 h 2901"/>
                <a:gd name="T14" fmla="*/ 3551 w 4694"/>
                <a:gd name="T15" fmla="*/ 36 h 2901"/>
                <a:gd name="T16" fmla="*/ 3215 w 4694"/>
                <a:gd name="T17" fmla="*/ 0 h 2901"/>
                <a:gd name="T18" fmla="*/ 3551 w 4694"/>
                <a:gd name="T19" fmla="*/ 78 h 2901"/>
                <a:gd name="T20" fmla="*/ 3845 w 4694"/>
                <a:gd name="T21" fmla="*/ 162 h 2901"/>
                <a:gd name="T22" fmla="*/ 4097 w 4694"/>
                <a:gd name="T23" fmla="*/ 258 h 2901"/>
                <a:gd name="T24" fmla="*/ 4301 w 4694"/>
                <a:gd name="T25" fmla="*/ 366 h 2901"/>
                <a:gd name="T26" fmla="*/ 4457 w 4694"/>
                <a:gd name="T27" fmla="*/ 480 h 2901"/>
                <a:gd name="T28" fmla="*/ 4565 w 4694"/>
                <a:gd name="T29" fmla="*/ 605 h 2901"/>
                <a:gd name="T30" fmla="*/ 4625 w 4694"/>
                <a:gd name="T31" fmla="*/ 737 h 2901"/>
                <a:gd name="T32" fmla="*/ 4625 w 4694"/>
                <a:gd name="T33" fmla="*/ 875 h 2901"/>
                <a:gd name="T34" fmla="*/ 4583 w 4694"/>
                <a:gd name="T35" fmla="*/ 1001 h 2901"/>
                <a:gd name="T36" fmla="*/ 4504 w 4694"/>
                <a:gd name="T37" fmla="*/ 1127 h 2901"/>
                <a:gd name="T38" fmla="*/ 4385 w 4694"/>
                <a:gd name="T39" fmla="*/ 1259 h 2901"/>
                <a:gd name="T40" fmla="*/ 4228 w 4694"/>
                <a:gd name="T41" fmla="*/ 1385 h 2901"/>
                <a:gd name="T42" fmla="*/ 4037 w 4694"/>
                <a:gd name="T43" fmla="*/ 1517 h 2901"/>
                <a:gd name="T44" fmla="*/ 3815 w 4694"/>
                <a:gd name="T45" fmla="*/ 1648 h 2901"/>
                <a:gd name="T46" fmla="*/ 3557 w 4694"/>
                <a:gd name="T47" fmla="*/ 1774 h 2901"/>
                <a:gd name="T48" fmla="*/ 3269 w 4694"/>
                <a:gd name="T49" fmla="*/ 1906 h 2901"/>
                <a:gd name="T50" fmla="*/ 2951 w 4694"/>
                <a:gd name="T51" fmla="*/ 2032 h 2901"/>
                <a:gd name="T52" fmla="*/ 2603 w 4694"/>
                <a:gd name="T53" fmla="*/ 2164 h 2901"/>
                <a:gd name="T54" fmla="*/ 2231 w 4694"/>
                <a:gd name="T55" fmla="*/ 2284 h 2901"/>
                <a:gd name="T56" fmla="*/ 1830 w 4694"/>
                <a:gd name="T57" fmla="*/ 2410 h 2901"/>
                <a:gd name="T58" fmla="*/ 1403 w 4694"/>
                <a:gd name="T59" fmla="*/ 2530 h 2901"/>
                <a:gd name="T60" fmla="*/ 486 w 4694"/>
                <a:gd name="T61" fmla="*/ 2757 h 2901"/>
                <a:gd name="T62" fmla="*/ 0 w 4694"/>
                <a:gd name="T63" fmla="*/ 2901 h 2901"/>
                <a:gd name="T64" fmla="*/ 972 w 4694"/>
                <a:gd name="T65" fmla="*/ 2674 h 2901"/>
                <a:gd name="T66" fmla="*/ 1643 w 4694"/>
                <a:gd name="T67" fmla="*/ 2494 h 2901"/>
                <a:gd name="T68" fmla="*/ 2064 w 4694"/>
                <a:gd name="T69" fmla="*/ 2374 h 2901"/>
                <a:gd name="T70" fmla="*/ 2459 w 4694"/>
                <a:gd name="T71" fmla="*/ 2248 h 2901"/>
                <a:gd name="T72" fmla="*/ 2825 w 4694"/>
                <a:gd name="T73" fmla="*/ 2116 h 2901"/>
                <a:gd name="T74" fmla="*/ 3161 w 4694"/>
                <a:gd name="T75" fmla="*/ 1984 h 2901"/>
                <a:gd name="T76" fmla="*/ 3473 w 4694"/>
                <a:gd name="T77" fmla="*/ 1858 h 2901"/>
                <a:gd name="T78" fmla="*/ 3749 w 4694"/>
                <a:gd name="T79" fmla="*/ 1720 h 2901"/>
                <a:gd name="T80" fmla="*/ 3995 w 4694"/>
                <a:gd name="T81" fmla="*/ 1589 h 2901"/>
                <a:gd name="T82" fmla="*/ 4204 w 4694"/>
                <a:gd name="T83" fmla="*/ 1457 h 2901"/>
                <a:gd name="T84" fmla="*/ 4385 w 4694"/>
                <a:gd name="T85" fmla="*/ 1325 h 2901"/>
                <a:gd name="T86" fmla="*/ 4522 w 4694"/>
                <a:gd name="T87" fmla="*/ 1193 h 2901"/>
                <a:gd name="T88" fmla="*/ 4625 w 4694"/>
                <a:gd name="T89" fmla="*/ 1061 h 2901"/>
                <a:gd name="T90" fmla="*/ 4685 w 4694"/>
                <a:gd name="T91" fmla="*/ 935 h 2901"/>
                <a:gd name="T92" fmla="*/ 4703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773 w 3761"/>
                <a:gd name="T1" fmla="*/ 719 h 2356"/>
                <a:gd name="T2" fmla="*/ 3743 w 3761"/>
                <a:gd name="T3" fmla="*/ 599 h 2356"/>
                <a:gd name="T4" fmla="*/ 3665 w 3761"/>
                <a:gd name="T5" fmla="*/ 486 h 2356"/>
                <a:gd name="T6" fmla="*/ 3533 w 3761"/>
                <a:gd name="T7" fmla="*/ 378 h 2356"/>
                <a:gd name="T8" fmla="*/ 3359 w 3761"/>
                <a:gd name="T9" fmla="*/ 282 h 2356"/>
                <a:gd name="T10" fmla="*/ 3137 w 3761"/>
                <a:gd name="T11" fmla="*/ 192 h 2356"/>
                <a:gd name="T12" fmla="*/ 2873 w 3761"/>
                <a:gd name="T13" fmla="*/ 108 h 2356"/>
                <a:gd name="T14" fmla="*/ 2567 w 3761"/>
                <a:gd name="T15" fmla="*/ 36 h 2356"/>
                <a:gd name="T16" fmla="*/ 2237 w 3761"/>
                <a:gd name="T17" fmla="*/ 0 h 2356"/>
                <a:gd name="T18" fmla="*/ 2585 w 3761"/>
                <a:gd name="T19" fmla="*/ 72 h 2356"/>
                <a:gd name="T20" fmla="*/ 2885 w 3761"/>
                <a:gd name="T21" fmla="*/ 150 h 2356"/>
                <a:gd name="T22" fmla="*/ 3149 w 3761"/>
                <a:gd name="T23" fmla="*/ 234 h 2356"/>
                <a:gd name="T24" fmla="*/ 3359 w 3761"/>
                <a:gd name="T25" fmla="*/ 330 h 2356"/>
                <a:gd name="T26" fmla="*/ 3527 w 3761"/>
                <a:gd name="T27" fmla="*/ 432 h 2356"/>
                <a:gd name="T28" fmla="*/ 3635 w 3761"/>
                <a:gd name="T29" fmla="*/ 545 h 2356"/>
                <a:gd name="T30" fmla="*/ 3695 w 3761"/>
                <a:gd name="T31" fmla="*/ 665 h 2356"/>
                <a:gd name="T32" fmla="*/ 3701 w 3761"/>
                <a:gd name="T33" fmla="*/ 791 h 2356"/>
                <a:gd name="T34" fmla="*/ 3665 w 3761"/>
                <a:gd name="T35" fmla="*/ 887 h 2356"/>
                <a:gd name="T36" fmla="*/ 3604 w 3761"/>
                <a:gd name="T37" fmla="*/ 989 h 2356"/>
                <a:gd name="T38" fmla="*/ 3509 w 3761"/>
                <a:gd name="T39" fmla="*/ 1091 h 2356"/>
                <a:gd name="T40" fmla="*/ 3383 w 3761"/>
                <a:gd name="T41" fmla="*/ 1187 h 2356"/>
                <a:gd name="T42" fmla="*/ 3233 w 3761"/>
                <a:gd name="T43" fmla="*/ 1289 h 2356"/>
                <a:gd name="T44" fmla="*/ 3053 w 3761"/>
                <a:gd name="T45" fmla="*/ 1391 h 2356"/>
                <a:gd name="T46" fmla="*/ 2843 w 3761"/>
                <a:gd name="T47" fmla="*/ 1493 h 2356"/>
                <a:gd name="T48" fmla="*/ 2615 w 3761"/>
                <a:gd name="T49" fmla="*/ 1589 h 2356"/>
                <a:gd name="T50" fmla="*/ 2082 w 3761"/>
                <a:gd name="T51" fmla="*/ 1786 h 2356"/>
                <a:gd name="T52" fmla="*/ 1464 w 3761"/>
                <a:gd name="T53" fmla="*/ 1972 h 2356"/>
                <a:gd name="T54" fmla="*/ 767 w 3761"/>
                <a:gd name="T55" fmla="*/ 2158 h 2356"/>
                <a:gd name="T56" fmla="*/ 0 w 3761"/>
                <a:gd name="T57" fmla="*/ 2326 h 2356"/>
                <a:gd name="T58" fmla="*/ 402 w 3761"/>
                <a:gd name="T59" fmla="*/ 2272 h 2356"/>
                <a:gd name="T60" fmla="*/ 1146 w 3761"/>
                <a:gd name="T61" fmla="*/ 2092 h 2356"/>
                <a:gd name="T62" fmla="*/ 1818 w 3761"/>
                <a:gd name="T63" fmla="*/ 1900 h 2356"/>
                <a:gd name="T64" fmla="*/ 2400 w 3761"/>
                <a:gd name="T65" fmla="*/ 1702 h 2356"/>
                <a:gd name="T66" fmla="*/ 2657 w 3761"/>
                <a:gd name="T67" fmla="*/ 1607 h 2356"/>
                <a:gd name="T68" fmla="*/ 2891 w 3761"/>
                <a:gd name="T69" fmla="*/ 1505 h 2356"/>
                <a:gd name="T70" fmla="*/ 3101 w 3761"/>
                <a:gd name="T71" fmla="*/ 1403 h 2356"/>
                <a:gd name="T72" fmla="*/ 3287 w 3761"/>
                <a:gd name="T73" fmla="*/ 1301 h 2356"/>
                <a:gd name="T74" fmla="*/ 3443 w 3761"/>
                <a:gd name="T75" fmla="*/ 1193 h 2356"/>
                <a:gd name="T76" fmla="*/ 3569 w 3761"/>
                <a:gd name="T77" fmla="*/ 1091 h 2356"/>
                <a:gd name="T78" fmla="*/ 3665 w 3761"/>
                <a:gd name="T79" fmla="*/ 989 h 2356"/>
                <a:gd name="T80" fmla="*/ 3731 w 3761"/>
                <a:gd name="T81" fmla="*/ 887 h 2356"/>
                <a:gd name="T82" fmla="*/ 3767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2933 w 2924"/>
                <a:gd name="T1" fmla="*/ 647 h 1846"/>
                <a:gd name="T2" fmla="*/ 2885 w 2924"/>
                <a:gd name="T3" fmla="*/ 528 h 1846"/>
                <a:gd name="T4" fmla="*/ 2758 w 2924"/>
                <a:gd name="T5" fmla="*/ 414 h 1846"/>
                <a:gd name="T6" fmla="*/ 2567 w 2924"/>
                <a:gd name="T7" fmla="*/ 318 h 1846"/>
                <a:gd name="T8" fmla="*/ 2309 w 2924"/>
                <a:gd name="T9" fmla="*/ 228 h 1846"/>
                <a:gd name="T10" fmla="*/ 1991 w 2924"/>
                <a:gd name="T11" fmla="*/ 150 h 1846"/>
                <a:gd name="T12" fmla="*/ 1613 w 2924"/>
                <a:gd name="T13" fmla="*/ 78 h 1846"/>
                <a:gd name="T14" fmla="*/ 1182 w 2924"/>
                <a:gd name="T15" fmla="*/ 24 h 1846"/>
                <a:gd name="T16" fmla="*/ 696 w 2924"/>
                <a:gd name="T17" fmla="*/ 0 h 1846"/>
                <a:gd name="T18" fmla="*/ 1194 w 2924"/>
                <a:gd name="T19" fmla="*/ 48 h 1846"/>
                <a:gd name="T20" fmla="*/ 1631 w 2924"/>
                <a:gd name="T21" fmla="*/ 108 h 1846"/>
                <a:gd name="T22" fmla="*/ 2015 w 2924"/>
                <a:gd name="T23" fmla="*/ 180 h 1846"/>
                <a:gd name="T24" fmla="*/ 2333 w 2924"/>
                <a:gd name="T25" fmla="*/ 264 h 1846"/>
                <a:gd name="T26" fmla="*/ 2579 w 2924"/>
                <a:gd name="T27" fmla="*/ 360 h 1846"/>
                <a:gd name="T28" fmla="*/ 2758 w 2924"/>
                <a:gd name="T29" fmla="*/ 468 h 1846"/>
                <a:gd name="T30" fmla="*/ 2855 w 2924"/>
                <a:gd name="T31" fmla="*/ 587 h 1846"/>
                <a:gd name="T32" fmla="*/ 2873 w 2924"/>
                <a:gd name="T33" fmla="*/ 713 h 1846"/>
                <a:gd name="T34" fmla="*/ 2849 w 2924"/>
                <a:gd name="T35" fmla="*/ 785 h 1846"/>
                <a:gd name="T36" fmla="*/ 2801 w 2924"/>
                <a:gd name="T37" fmla="*/ 857 h 1846"/>
                <a:gd name="T38" fmla="*/ 2633 w 2924"/>
                <a:gd name="T39" fmla="*/ 1001 h 1846"/>
                <a:gd name="T40" fmla="*/ 2375 w 2924"/>
                <a:gd name="T41" fmla="*/ 1145 h 1846"/>
                <a:gd name="T42" fmla="*/ 2039 w 2924"/>
                <a:gd name="T43" fmla="*/ 1289 h 1846"/>
                <a:gd name="T44" fmla="*/ 1631 w 2924"/>
                <a:gd name="T45" fmla="*/ 1433 h 1846"/>
                <a:gd name="T46" fmla="*/ 1146 w 2924"/>
                <a:gd name="T47" fmla="*/ 1571 h 1846"/>
                <a:gd name="T48" fmla="*/ 606 w 2924"/>
                <a:gd name="T49" fmla="*/ 1702 h 1846"/>
                <a:gd name="T50" fmla="*/ 0 w 2924"/>
                <a:gd name="T51" fmla="*/ 1828 h 1846"/>
                <a:gd name="T52" fmla="*/ 312 w 2924"/>
                <a:gd name="T53" fmla="*/ 1780 h 1846"/>
                <a:gd name="T54" fmla="*/ 900 w 2924"/>
                <a:gd name="T55" fmla="*/ 1648 h 1846"/>
                <a:gd name="T56" fmla="*/ 1421 w 2924"/>
                <a:gd name="T57" fmla="*/ 1511 h 1846"/>
                <a:gd name="T58" fmla="*/ 1877 w 2924"/>
                <a:gd name="T59" fmla="*/ 1367 h 1846"/>
                <a:gd name="T60" fmla="*/ 2261 w 2924"/>
                <a:gd name="T61" fmla="*/ 1223 h 1846"/>
                <a:gd name="T62" fmla="*/ 2567 w 2924"/>
                <a:gd name="T63" fmla="*/ 1079 h 1846"/>
                <a:gd name="T64" fmla="*/ 2783 w 2924"/>
                <a:gd name="T65" fmla="*/ 929 h 1846"/>
                <a:gd name="T66" fmla="*/ 2885 w 2924"/>
                <a:gd name="T67" fmla="*/ 815 h 1846"/>
                <a:gd name="T68" fmla="*/ 2921 w 2924"/>
                <a:gd name="T69" fmla="*/ 743 h 1846"/>
                <a:gd name="T70" fmla="*/ 2933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404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493 w 1488"/>
                <a:gd name="T7" fmla="*/ 186 h 204"/>
                <a:gd name="T8" fmla="*/ 1404 w 1488"/>
                <a:gd name="T9" fmla="*/ 204 h 204"/>
                <a:gd name="T10" fmla="*/ 1404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43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044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045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74 w 323"/>
                  <a:gd name="T13" fmla="*/ 18 h 162"/>
                  <a:gd name="T14" fmla="*/ 240 w 323"/>
                  <a:gd name="T15" fmla="*/ 54 h 162"/>
                  <a:gd name="T16" fmla="*/ 288 w 323"/>
                  <a:gd name="T17" fmla="*/ 90 h 162"/>
                  <a:gd name="T18" fmla="*/ 318 w 323"/>
                  <a:gd name="T19" fmla="*/ 114 h 162"/>
                  <a:gd name="T20" fmla="*/ 324 w 323"/>
                  <a:gd name="T21" fmla="*/ 126 h 162"/>
                  <a:gd name="T22" fmla="*/ 324 w 323"/>
                  <a:gd name="T23" fmla="*/ 126 h 162"/>
                  <a:gd name="T24" fmla="*/ 222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170 w 1250"/>
                  <a:gd name="T1" fmla="*/ 641 h 923"/>
                  <a:gd name="T2" fmla="*/ 1170 w 1250"/>
                  <a:gd name="T3" fmla="*/ 473 h 923"/>
                  <a:gd name="T4" fmla="*/ 1140 w 1250"/>
                  <a:gd name="T5" fmla="*/ 384 h 923"/>
                  <a:gd name="T6" fmla="*/ 1116 w 1250"/>
                  <a:gd name="T7" fmla="*/ 288 h 923"/>
                  <a:gd name="T8" fmla="*/ 1056 w 1250"/>
                  <a:gd name="T9" fmla="*/ 174 h 923"/>
                  <a:gd name="T10" fmla="*/ 984 w 1250"/>
                  <a:gd name="T11" fmla="*/ 96 h 923"/>
                  <a:gd name="T12" fmla="*/ 966 w 1250"/>
                  <a:gd name="T13" fmla="*/ 72 h 923"/>
                  <a:gd name="T14" fmla="*/ 894 w 1250"/>
                  <a:gd name="T15" fmla="*/ 18 h 923"/>
                  <a:gd name="T16" fmla="*/ 822 w 1250"/>
                  <a:gd name="T17" fmla="*/ 6 h 923"/>
                  <a:gd name="T18" fmla="*/ 714 w 1250"/>
                  <a:gd name="T19" fmla="*/ 24 h 923"/>
                  <a:gd name="T20" fmla="*/ 666 w 1250"/>
                  <a:gd name="T21" fmla="*/ 42 h 923"/>
                  <a:gd name="T22" fmla="*/ 570 w 1250"/>
                  <a:gd name="T23" fmla="*/ 120 h 923"/>
                  <a:gd name="T24" fmla="*/ 534 w 1250"/>
                  <a:gd name="T25" fmla="*/ 228 h 923"/>
                  <a:gd name="T26" fmla="*/ 511 w 1250"/>
                  <a:gd name="T27" fmla="*/ 348 h 923"/>
                  <a:gd name="T28" fmla="*/ 432 w 1250"/>
                  <a:gd name="T29" fmla="*/ 479 h 923"/>
                  <a:gd name="T30" fmla="*/ 414 w 1250"/>
                  <a:gd name="T31" fmla="*/ 539 h 923"/>
                  <a:gd name="T32" fmla="*/ 354 w 1250"/>
                  <a:gd name="T33" fmla="*/ 599 h 923"/>
                  <a:gd name="T34" fmla="*/ 306 w 1250"/>
                  <a:gd name="T35" fmla="*/ 629 h 923"/>
                  <a:gd name="T36" fmla="*/ 294 w 1250"/>
                  <a:gd name="T37" fmla="*/ 635 h 923"/>
                  <a:gd name="T38" fmla="*/ 258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41 w 1250"/>
                  <a:gd name="T47" fmla="*/ 869 h 923"/>
                  <a:gd name="T48" fmla="*/ 642 w 1250"/>
                  <a:gd name="T49" fmla="*/ 827 h 923"/>
                  <a:gd name="T50" fmla="*/ 702 w 1250"/>
                  <a:gd name="T51" fmla="*/ 725 h 923"/>
                  <a:gd name="T52" fmla="*/ 696 w 1250"/>
                  <a:gd name="T53" fmla="*/ 611 h 923"/>
                  <a:gd name="T54" fmla="*/ 780 w 1250"/>
                  <a:gd name="T55" fmla="*/ 551 h 923"/>
                  <a:gd name="T56" fmla="*/ 882 w 1250"/>
                  <a:gd name="T57" fmla="*/ 449 h 923"/>
                  <a:gd name="T58" fmla="*/ 912 w 1250"/>
                  <a:gd name="T59" fmla="*/ 414 h 923"/>
                  <a:gd name="T60" fmla="*/ 978 w 1250"/>
                  <a:gd name="T61" fmla="*/ 318 h 923"/>
                  <a:gd name="T62" fmla="*/ 1026 w 1250"/>
                  <a:gd name="T63" fmla="*/ 336 h 923"/>
                  <a:gd name="T64" fmla="*/ 1122 w 1250"/>
                  <a:gd name="T65" fmla="*/ 617 h 923"/>
                  <a:gd name="T66" fmla="*/ 1116 w 1250"/>
                  <a:gd name="T67" fmla="*/ 689 h 923"/>
                  <a:gd name="T68" fmla="*/ 1152 w 1250"/>
                  <a:gd name="T69" fmla="*/ 749 h 923"/>
                  <a:gd name="T70" fmla="*/ 1206 w 1250"/>
                  <a:gd name="T71" fmla="*/ 713 h 923"/>
                  <a:gd name="T72" fmla="*/ 1242 w 1250"/>
                  <a:gd name="T73" fmla="*/ 749 h 923"/>
                  <a:gd name="T74" fmla="*/ 1254 w 1250"/>
                  <a:gd name="T75" fmla="*/ 743 h 923"/>
                  <a:gd name="T76" fmla="*/ 696 w 1250"/>
                  <a:gd name="T77" fmla="*/ 264 h 923"/>
                  <a:gd name="T78" fmla="*/ 787 w 1250"/>
                  <a:gd name="T79" fmla="*/ 372 h 923"/>
                  <a:gd name="T80" fmla="*/ 768 w 1250"/>
                  <a:gd name="T81" fmla="*/ 443 h 923"/>
                  <a:gd name="T82" fmla="*/ 708 w 1250"/>
                  <a:gd name="T83" fmla="*/ 515 h 923"/>
                  <a:gd name="T84" fmla="*/ 660 w 1250"/>
                  <a:gd name="T85" fmla="*/ 569 h 923"/>
                  <a:gd name="T86" fmla="*/ 618 w 1250"/>
                  <a:gd name="T87" fmla="*/ 593 h 923"/>
                  <a:gd name="T88" fmla="*/ 576 w 1250"/>
                  <a:gd name="T89" fmla="*/ 617 h 923"/>
                  <a:gd name="T90" fmla="*/ 564 w 1250"/>
                  <a:gd name="T91" fmla="*/ 707 h 923"/>
                  <a:gd name="T92" fmla="*/ 354 w 1250"/>
                  <a:gd name="T93" fmla="*/ 755 h 923"/>
                  <a:gd name="T94" fmla="*/ 390 w 1250"/>
                  <a:gd name="T95" fmla="*/ 641 h 923"/>
                  <a:gd name="T96" fmla="*/ 426 w 1250"/>
                  <a:gd name="T97" fmla="*/ 647 h 923"/>
                  <a:gd name="T98" fmla="*/ 444 w 1250"/>
                  <a:gd name="T99" fmla="*/ 617 h 923"/>
                  <a:gd name="T100" fmla="*/ 570 w 1250"/>
                  <a:gd name="T101" fmla="*/ 515 h 923"/>
                  <a:gd name="T102" fmla="*/ 618 w 1250"/>
                  <a:gd name="T103" fmla="*/ 473 h 923"/>
                  <a:gd name="T104" fmla="*/ 642 w 1250"/>
                  <a:gd name="T105" fmla="*/ 396 h 923"/>
                  <a:gd name="T106" fmla="*/ 642 w 1250"/>
                  <a:gd name="T107" fmla="*/ 378 h 923"/>
                  <a:gd name="T108" fmla="*/ 666 w 1250"/>
                  <a:gd name="T109" fmla="*/ 270 h 923"/>
                  <a:gd name="T110" fmla="*/ 684 w 1250"/>
                  <a:gd name="T111" fmla="*/ 192 h 923"/>
                  <a:gd name="T112" fmla="*/ 696 w 1250"/>
                  <a:gd name="T113" fmla="*/ 264 h 923"/>
                  <a:gd name="T114" fmla="*/ 534 w 1250"/>
                  <a:gd name="T115" fmla="*/ 455 h 923"/>
                  <a:gd name="T116" fmla="*/ 636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49 w 72"/>
                  <a:gd name="T3" fmla="*/ 24 h 54"/>
                  <a:gd name="T4" fmla="*/ 61 w 72"/>
                  <a:gd name="T5" fmla="*/ 12 h 54"/>
                  <a:gd name="T6" fmla="*/ 67 w 72"/>
                  <a:gd name="T7" fmla="*/ 6 h 54"/>
                  <a:gd name="T8" fmla="*/ 73 w 72"/>
                  <a:gd name="T9" fmla="*/ 0 h 54"/>
                  <a:gd name="T10" fmla="*/ 43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88 w 287"/>
                  <a:gd name="T1" fmla="*/ 0 h 84"/>
                  <a:gd name="T2" fmla="*/ 0 w 287"/>
                  <a:gd name="T3" fmla="*/ 84 h 84"/>
                  <a:gd name="T4" fmla="*/ 169 w 287"/>
                  <a:gd name="T5" fmla="*/ 36 h 84"/>
                  <a:gd name="T6" fmla="*/ 114 w 287"/>
                  <a:gd name="T7" fmla="*/ 60 h 84"/>
                  <a:gd name="T8" fmla="*/ 277 w 287"/>
                  <a:gd name="T9" fmla="*/ 18 h 84"/>
                  <a:gd name="T10" fmla="*/ 288 w 287"/>
                  <a:gd name="T11" fmla="*/ 0 h 84"/>
                  <a:gd name="T12" fmla="*/ 288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9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2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8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185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86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87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88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89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A060F2B2-3B5B-4B6D-AD3A-E56BAF0C68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latin typeface="Berlin Sans FB" pitchFamily="34" charset="0"/>
              </a:rPr>
              <a:t>5 Traits of a Civilization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Berlin Sans FB" pitchFamily="34" charset="0"/>
              </a:rPr>
              <a:t>EVERY MAJOR CIVILIZATION HAS DEVELOPED THROUGH </a:t>
            </a:r>
            <a:r>
              <a:rPr lang="en-US" u="sng" smtClean="0">
                <a:latin typeface="Berlin Sans FB" pitchFamily="34" charset="0"/>
              </a:rPr>
              <a:t>5</a:t>
            </a:r>
            <a:r>
              <a:rPr lang="en-US" smtClean="0">
                <a:latin typeface="Berlin Sans FB" pitchFamily="34" charset="0"/>
              </a:rPr>
              <a:t> KEY COMPONENTS.  EACH COMPONENT HAS A SIGNIFICANT IMPACT ON THE GROWTH AND PERSEVERENCE OF THE CIVILIZATION.</a:t>
            </a:r>
          </a:p>
          <a:p>
            <a:pPr eaLnBrk="1" hangingPunct="1">
              <a:defRPr/>
            </a:pPr>
            <a:endParaRPr lang="en-US" smtClean="0"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4100" name="Picture 4" descr="Stivers%203-10-03%20second%20day%20of%20civiliz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5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5791200" cy="1981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smtClean="0"/>
              <a:t>1. A CIVILIZATION MUST HAVE A CITY OR CENTER OF TRADE</a:t>
            </a:r>
          </a:p>
        </p:txBody>
      </p:sp>
      <p:pic>
        <p:nvPicPr>
          <p:cNvPr id="8197" name="Picture 5" descr="Mexico C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41814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0" y="3124200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Mexico City, Mexico</a:t>
            </a:r>
          </a:p>
        </p:txBody>
      </p:sp>
      <p:pic>
        <p:nvPicPr>
          <p:cNvPr id="8200" name="Picture 8" descr="tokyo-japan-tou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1000"/>
            <a:ext cx="28575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5867400" y="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Tokyo, Japan</a:t>
            </a:r>
          </a:p>
        </p:txBody>
      </p:sp>
      <p:pic>
        <p:nvPicPr>
          <p:cNvPr id="8203" name="Picture 11" descr="cairo+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089275"/>
            <a:ext cx="4953000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6629400" y="2743200"/>
            <a:ext cx="213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Cairo, Egypt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5" grpId="0"/>
      <p:bldP spid="820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9718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smtClean="0"/>
              <a:t>2. A CIVILIZATION MUST HAVE </a:t>
            </a:r>
            <a:r>
              <a:rPr lang="en-US" sz="4000" u="sng" smtClean="0"/>
              <a:t>SPECIALIZED WORKERS</a:t>
            </a:r>
            <a:r>
              <a:rPr lang="en-US" sz="4000" smtClean="0"/>
              <a:t> ENGAGED IN THE MAKING OF PRODUCTS FOR </a:t>
            </a:r>
            <a:r>
              <a:rPr lang="en-US" sz="4000" u="sng" smtClean="0"/>
              <a:t>TRADING</a:t>
            </a:r>
            <a:r>
              <a:rPr lang="en-US" sz="4000" smtClean="0"/>
              <a:t> OR </a:t>
            </a:r>
            <a:r>
              <a:rPr lang="en-US" sz="4000" u="sng" smtClean="0"/>
              <a:t>SELLING</a:t>
            </a:r>
            <a:r>
              <a:rPr lang="en-US" smtClean="0"/>
              <a:t> </a:t>
            </a:r>
          </a:p>
        </p:txBody>
      </p:sp>
      <p:pic>
        <p:nvPicPr>
          <p:cNvPr id="14342" name="Picture 6" descr="assembly%20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42767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 descr="manufacturing-assembly-line-in-ch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216275"/>
            <a:ext cx="4953000" cy="364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0" y="3200400"/>
            <a:ext cx="411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/>
              <a:t>S. Korean </a:t>
            </a:r>
            <a:r>
              <a:rPr lang="en-US" altLang="en-US" dirty="0"/>
              <a:t>Assembly Line Workers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5105400" y="2895600"/>
            <a:ext cx="388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Chinese Assembly Line Workers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2743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mtClean="0"/>
              <a:t>3. A civilization needs to have some sort of writing system for communications about trade, laws, etc.</a:t>
            </a:r>
          </a:p>
        </p:txBody>
      </p:sp>
      <p:pic>
        <p:nvPicPr>
          <p:cNvPr id="17414" name="Picture 6" descr="Cyrill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27146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0" y="3200400"/>
            <a:ext cx="304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Cyrillic Alphabet (latin)</a:t>
            </a:r>
          </a:p>
        </p:txBody>
      </p:sp>
      <p:pic>
        <p:nvPicPr>
          <p:cNvPr id="17420" name="Picture 12" descr="cuneifo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609975"/>
            <a:ext cx="350520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5715000" y="3276600"/>
            <a:ext cx="2819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Cuneiform writing</a:t>
            </a:r>
          </a:p>
        </p:txBody>
      </p:sp>
      <p:pic>
        <p:nvPicPr>
          <p:cNvPr id="17423" name="Picture 15" descr="heirogylphic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038600"/>
            <a:ext cx="2971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2819400" y="3657600"/>
            <a:ext cx="304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Egyptian Hieroglyphics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21" grpId="0"/>
      <p:bldP spid="174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97485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/>
              <a:t>4. A civilization must have some type of technology which is advanced for their time period.</a:t>
            </a:r>
          </a:p>
        </p:txBody>
      </p:sp>
      <p:pic>
        <p:nvPicPr>
          <p:cNvPr id="18438" name="Picture 6" descr="DellCompu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78300"/>
            <a:ext cx="365760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 descr="M%20D%20Howard%20First%20Car%20in%20Cawston%20Medium%20Web%20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14800"/>
            <a:ext cx="457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0" y="3810000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Computer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4648200" y="38100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/>
              <a:t>Automobile</a:t>
            </a:r>
          </a:p>
        </p:txBody>
      </p:sp>
      <p:pic>
        <p:nvPicPr>
          <p:cNvPr id="18444" name="Picture 12" descr="oimg_GC00475735_CA00508290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54"/>
          <a:stretch/>
        </p:blipFill>
        <p:spPr bwMode="auto">
          <a:xfrm>
            <a:off x="0" y="2514600"/>
            <a:ext cx="29622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0" y="21336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Gun</a:t>
            </a:r>
          </a:p>
        </p:txBody>
      </p:sp>
      <p:pic>
        <p:nvPicPr>
          <p:cNvPr id="18449" name="Picture 17" descr="180px-OldPlow2006-05-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133600"/>
            <a:ext cx="2590800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5791200" y="2286000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Plow</a:t>
            </a:r>
          </a:p>
        </p:txBody>
      </p:sp>
      <p:pic>
        <p:nvPicPr>
          <p:cNvPr id="1026" name="Picture 2" descr="Image result for Ipho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982" y="1981200"/>
            <a:ext cx="2492818" cy="182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8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229600" cy="2895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b="1" smtClean="0"/>
              <a:t>5. A Civilization must </a:t>
            </a:r>
            <a:br>
              <a:rPr lang="en-US" sz="4000" b="1" smtClean="0"/>
            </a:br>
            <a:r>
              <a:rPr lang="en-US" sz="4000" b="1" smtClean="0"/>
              <a:t>have complex institutions </a:t>
            </a:r>
            <a:br>
              <a:rPr lang="en-US" sz="4000" b="1" smtClean="0"/>
            </a:br>
            <a:r>
              <a:rPr lang="en-US" sz="4000" b="1" smtClean="0"/>
              <a:t>such as governments, </a:t>
            </a:r>
            <a:br>
              <a:rPr lang="en-US" sz="4000" b="1" smtClean="0"/>
            </a:br>
            <a:r>
              <a:rPr lang="en-US" sz="4000" b="1" smtClean="0"/>
              <a:t>schools, religion, etc.</a:t>
            </a:r>
            <a:r>
              <a:rPr lang="en-US" sz="4000" smtClean="0"/>
              <a:t> </a:t>
            </a:r>
            <a:br>
              <a:rPr lang="en-US" sz="4000" smtClean="0"/>
            </a:br>
            <a:endParaRPr lang="en-US" sz="4000" smtClean="0"/>
          </a:p>
        </p:txBody>
      </p:sp>
      <p:pic>
        <p:nvPicPr>
          <p:cNvPr id="21510" name="Picture 6" descr="Govern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3048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0" y="32004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Government</a:t>
            </a:r>
          </a:p>
        </p:txBody>
      </p:sp>
      <p:pic>
        <p:nvPicPr>
          <p:cNvPr id="21513" name="Picture 9" descr="Georgetown_High_school_Building-vi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27463"/>
            <a:ext cx="3505200" cy="303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3124200" y="35052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Schools</a:t>
            </a:r>
          </a:p>
        </p:txBody>
      </p:sp>
      <p:pic>
        <p:nvPicPr>
          <p:cNvPr id="21516" name="Picture 12" descr="citadle0_1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733800"/>
            <a:ext cx="2819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6324600" y="3429000"/>
            <a:ext cx="266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Places of Worship</a:t>
            </a:r>
          </a:p>
        </p:txBody>
      </p:sp>
      <p:pic>
        <p:nvPicPr>
          <p:cNvPr id="21519" name="Picture 15" descr="alg_jail-ce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19200"/>
            <a:ext cx="35052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7620000" y="8382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Prisons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1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butterfin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1190625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rgbClr val="FF0000"/>
                </a:solidFill>
              </a:rPr>
              <a:t>SO... Can you prove the </a:t>
            </a:r>
            <a:r>
              <a:rPr lang="en-US" altLang="en-US" sz="3600" dirty="0" smtClean="0">
                <a:solidFill>
                  <a:srgbClr val="FF0000"/>
                </a:solidFill>
              </a:rPr>
              <a:t>U.S.A. </a:t>
            </a:r>
            <a:r>
              <a:rPr lang="en-US" altLang="en-US" sz="3600" dirty="0">
                <a:solidFill>
                  <a:srgbClr val="FF0000"/>
                </a:solidFill>
              </a:rPr>
              <a:t>is a civilization using just one wrapper???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etition">
  <a:themeElements>
    <a:clrScheme name="Competition 2">
      <a:dk1>
        <a:srgbClr val="800000"/>
      </a:dk1>
      <a:lt1>
        <a:srgbClr val="FFFFFF"/>
      </a:lt1>
      <a:dk2>
        <a:srgbClr val="FF9900"/>
      </a:dk2>
      <a:lt2>
        <a:srgbClr val="FFFF99"/>
      </a:lt2>
      <a:accent1>
        <a:srgbClr val="FF5050"/>
      </a:accent1>
      <a:accent2>
        <a:srgbClr val="CC3300"/>
      </a:accent2>
      <a:accent3>
        <a:srgbClr val="FFCAAA"/>
      </a:accent3>
      <a:accent4>
        <a:srgbClr val="DADADA"/>
      </a:accent4>
      <a:accent5>
        <a:srgbClr val="FFB3B3"/>
      </a:accent5>
      <a:accent6>
        <a:srgbClr val="B92D00"/>
      </a:accent6>
      <a:hlink>
        <a:srgbClr val="FFFF99"/>
      </a:hlink>
      <a:folHlink>
        <a:srgbClr val="FFCC00"/>
      </a:folHlink>
    </a:clrScheme>
    <a:fontScheme name="Competitio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ompetition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Competition</Template>
  <TotalTime>767</TotalTime>
  <Words>159</Words>
  <Application>Microsoft Office PowerPoint</Application>
  <PresentationFormat>On-screen Show (4:3)</PresentationFormat>
  <Paragraphs>24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Berlin Sans FB</vt:lpstr>
      <vt:lpstr>Verdana</vt:lpstr>
      <vt:lpstr>Wingdings</vt:lpstr>
      <vt:lpstr>Competition</vt:lpstr>
      <vt:lpstr>5 Traits of a Civilization</vt:lpstr>
      <vt:lpstr>PowerPoint Presentation</vt:lpstr>
      <vt:lpstr>1. A CIVILIZATION MUST HAVE A CITY OR CENTER OF TRADE</vt:lpstr>
      <vt:lpstr>2. A CIVILIZATION MUST HAVE SPECIALIZED WORKERS ENGAGED IN THE MAKING OF PRODUCTS FOR TRADING OR SELLING </vt:lpstr>
      <vt:lpstr>3. A civilization needs to have some sort of writing system for communications about trade, laws, etc.</vt:lpstr>
      <vt:lpstr>4. A civilization must have some type of technology which is advanced for their time period.</vt:lpstr>
      <vt:lpstr>5. A Civilization must  have complex institutions  such as governments,  schools, religion, etc.  </vt:lpstr>
      <vt:lpstr>PowerPoint Presentation</vt:lpstr>
    </vt:vector>
  </TitlesOfParts>
  <Company>Moscow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Traits of a Civilization</dc:title>
  <dc:creator>donaldst</dc:creator>
  <cp:lastModifiedBy>Aaron Dail</cp:lastModifiedBy>
  <cp:revision>8</cp:revision>
  <dcterms:created xsi:type="dcterms:W3CDTF">2009-09-16T19:10:12Z</dcterms:created>
  <dcterms:modified xsi:type="dcterms:W3CDTF">2018-09-24T21:52:11Z</dcterms:modified>
</cp:coreProperties>
</file>