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Public Opinion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1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public opinion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It is/there are…</a:t>
            </a:r>
          </a:p>
          <a:p>
            <a:pPr lvl="1"/>
            <a:r>
              <a:rPr lang="en-US" dirty="0"/>
              <a:t>Collection of the opinions of many different people.  </a:t>
            </a:r>
          </a:p>
          <a:p>
            <a:pPr lvl="1"/>
            <a:r>
              <a:rPr lang="en-US" dirty="0"/>
              <a:t>There are multiple public opinions of certain public issues</a:t>
            </a:r>
          </a:p>
          <a:p>
            <a:pPr lvl="1"/>
            <a:r>
              <a:rPr lang="en-US" dirty="0"/>
              <a:t>Each public is made up of all those individuals who hold the same view on a public issue.</a:t>
            </a:r>
          </a:p>
          <a:p>
            <a:pPr lvl="1"/>
            <a:r>
              <a:rPr lang="en-US" dirty="0"/>
              <a:t>Each group of people with a differing point of view is a separate public with regard to that issue. </a:t>
            </a:r>
          </a:p>
          <a:p>
            <a:pPr lvl="1"/>
            <a:r>
              <a:rPr lang="en-US" dirty="0"/>
              <a:t>Public opinion includes </a:t>
            </a:r>
            <a:r>
              <a:rPr lang="en-US" b="1" dirty="0"/>
              <a:t>only</a:t>
            </a:r>
            <a:r>
              <a:rPr lang="en-US" dirty="0"/>
              <a:t> those views that relate to public affairs. Example: politics, public policies, issues.</a:t>
            </a:r>
          </a:p>
          <a:p>
            <a:pPr lvl="1"/>
            <a:r>
              <a:rPr lang="en-US" dirty="0"/>
              <a:t>must be expressed group attitudes—can be oral, printed, on-line, signed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6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It is not…</a:t>
            </a:r>
          </a:p>
          <a:p>
            <a:pPr lvl="1"/>
            <a:r>
              <a:rPr lang="en-US" dirty="0"/>
              <a:t>The single and undivided view of some mass mind. </a:t>
            </a:r>
          </a:p>
          <a:p>
            <a:pPr lvl="1"/>
            <a:r>
              <a:rPr lang="en-US" dirty="0"/>
              <a:t>A personal opinion of many kept to themselves. Must transition to public opinion.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3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Public Opinions</a:t>
            </a:r>
            <a:r>
              <a:rPr lang="en-US" dirty="0"/>
              <a:t>: Those attitudes held by a significant number of people on matters of government and politics. (Must be public opinion)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9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Formation of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Where do we get these opinions? </a:t>
            </a:r>
          </a:p>
          <a:p>
            <a:pPr lvl="1"/>
            <a:r>
              <a:rPr lang="en-US" dirty="0"/>
              <a:t>Formed from many places—age, race, religion, income, occupation, residence, group affiliations.  </a:t>
            </a:r>
          </a:p>
        </p:txBody>
      </p:sp>
    </p:spTree>
    <p:extLst>
      <p:ext uri="{BB962C8B-B14F-4D97-AF65-F5344CB8AC3E}">
        <p14:creationId xmlns:p14="http://schemas.microsoft.com/office/powerpoint/2010/main" val="38483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Formation of Public Opinion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of the biggest are: </a:t>
            </a:r>
          </a:p>
          <a:p>
            <a:r>
              <a:rPr lang="en-US" u="sng" dirty="0"/>
              <a:t>Family</a:t>
            </a:r>
            <a:r>
              <a:rPr lang="en-US" dirty="0"/>
              <a:t>: children learn attitudes from family in regards to behavior, property, neighbors, traditions, expectations.  The rules of the game are different for each family, thus we see the world differently. </a:t>
            </a:r>
          </a:p>
          <a:p>
            <a:r>
              <a:rPr lang="en-US" u="sng" dirty="0"/>
              <a:t>Education</a:t>
            </a:r>
            <a:r>
              <a:rPr lang="en-US" dirty="0"/>
              <a:t>: first experiences outside of family is at school. Different views and traditions now clash and fit, new perspectives and knowledge come into play, molding new opinions and beliefs.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6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/>
              <a:t>Mass media climate</a:t>
            </a:r>
            <a:r>
              <a:rPr lang="en-US" dirty="0"/>
              <a:t>: T.V. influences.  Ex. Domestic abuse in the NFL.  “No More!” This is trying to change a culture of physical abuse, put pressure of influence on the public’s opinion. </a:t>
            </a:r>
          </a:p>
          <a:p>
            <a:r>
              <a:rPr lang="en-US" u="sng" dirty="0"/>
              <a:t>Peer groups:</a:t>
            </a:r>
            <a:r>
              <a:rPr lang="en-US" dirty="0"/>
              <a:t> friends help to solidify opinions and exert peer pressure from straying opinions. </a:t>
            </a:r>
          </a:p>
          <a:p>
            <a:r>
              <a:rPr lang="en-US" u="sng" dirty="0"/>
              <a:t>Opinion leaders</a:t>
            </a:r>
            <a:r>
              <a:rPr lang="en-US" dirty="0"/>
              <a:t>: </a:t>
            </a:r>
            <a:r>
              <a:rPr lang="en-US" dirty="0" smtClean="0"/>
              <a:t>Obama/Trump, </a:t>
            </a:r>
            <a:r>
              <a:rPr lang="en-US" dirty="0"/>
              <a:t>MLK Jr., the Pope, </a:t>
            </a:r>
            <a:r>
              <a:rPr lang="en-US" dirty="0" smtClean="0"/>
              <a:t>Coaches, celebrities </a:t>
            </a:r>
            <a:endParaRPr lang="en-US" dirty="0"/>
          </a:p>
          <a:p>
            <a:r>
              <a:rPr lang="en-US" u="sng" dirty="0"/>
              <a:t>Historic Events</a:t>
            </a:r>
            <a:r>
              <a:rPr lang="en-US" dirty="0"/>
              <a:t>: Great Depression, 9/11, School shootings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195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</TotalTime>
  <Words>352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Public Opinion </vt:lpstr>
      <vt:lpstr>What is public opinion?</vt:lpstr>
      <vt:lpstr>PowerPoint Presentation</vt:lpstr>
      <vt:lpstr>Formal Definition</vt:lpstr>
      <vt:lpstr>Formation of Public Opinion</vt:lpstr>
      <vt:lpstr>Formation of Public Opinion</vt:lpstr>
      <vt:lpstr>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Opinion </dc:title>
  <dc:creator>Aaron Dail</dc:creator>
  <cp:lastModifiedBy>Aaron Dail</cp:lastModifiedBy>
  <cp:revision>1</cp:revision>
  <dcterms:created xsi:type="dcterms:W3CDTF">2016-12-08T17:03:20Z</dcterms:created>
  <dcterms:modified xsi:type="dcterms:W3CDTF">2016-12-08T17:11:55Z</dcterms:modified>
</cp:coreProperties>
</file>