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8F8D9-6D3C-4732-8578-2EAE78684D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36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8F8A1-18D3-41CC-96B8-58455EB760F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6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73324-D032-4840-B5AD-0B6A2E441C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6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7DAF6-96CF-42AE-8165-32730AFF7B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6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7B76B-29B0-4BFE-8899-E6EB547BB6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8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19437-BBE5-4F55-B436-DC2EE302E7A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1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01F9E-278B-4B1B-B206-C6BFFB5354E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B1D83-F105-4B08-9993-01AF9E42D1C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0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FBEA9-C525-479A-8266-6A4E2E782E3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9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192D9-A3FF-44FD-838E-0A469890EF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4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150E3-B974-423A-B634-3A973F709B5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48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5432B7-7BE4-4897-B650-43E97E7D7908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8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04800" y="3657600"/>
            <a:ext cx="83058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3344426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534400" y="3657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5400" y="3657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1200" y="3344426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67000" y="3657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86200" y="3344426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3000" y="3657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3600" y="33528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0" y="3657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772400" y="33528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2400" y="2133600"/>
            <a:ext cx="838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1525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Island created by large volcanic eruption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6300" y="3979147"/>
            <a:ext cx="100651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1837</a:t>
            </a:r>
            <a:endParaRPr lang="en-US" sz="1200" b="1" dirty="0">
              <a:solidFill>
                <a:srgbClr val="000000"/>
              </a:solidFill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First </a:t>
            </a:r>
            <a:r>
              <a:rPr lang="en-US" sz="1200" dirty="0" smtClean="0">
                <a:solidFill>
                  <a:srgbClr val="000000"/>
                </a:solidFill>
              </a:rPr>
              <a:t>inhabitant/ celebrity </a:t>
            </a:r>
            <a:r>
              <a:rPr lang="en-US" sz="1200" dirty="0">
                <a:solidFill>
                  <a:srgbClr val="000000"/>
                </a:solidFill>
              </a:rPr>
              <a:t>Mr. </a:t>
            </a:r>
            <a:r>
              <a:rPr lang="en-US" sz="1200" dirty="0" smtClean="0">
                <a:solidFill>
                  <a:srgbClr val="000000"/>
                </a:solidFill>
              </a:rPr>
              <a:t>Dail </a:t>
            </a:r>
            <a:r>
              <a:rPr lang="en-US" sz="1200" dirty="0">
                <a:solidFill>
                  <a:srgbClr val="000000"/>
                </a:solidFill>
              </a:rPr>
              <a:t>arrives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05305" y="1778115"/>
            <a:ext cx="107559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1845</a:t>
            </a:r>
            <a:endParaRPr lang="en-US" sz="1200" b="1" dirty="0">
              <a:solidFill>
                <a:srgbClr val="00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Island Civil War </a:t>
            </a:r>
            <a:r>
              <a:rPr lang="en-US" sz="1200" dirty="0">
                <a:solidFill>
                  <a:srgbClr val="000000"/>
                </a:solidFill>
              </a:rPr>
              <a:t>ends and 1000 families </a:t>
            </a:r>
            <a:r>
              <a:rPr lang="en-US" sz="1200" dirty="0" smtClean="0">
                <a:solidFill>
                  <a:srgbClr val="000000"/>
                </a:solidFill>
              </a:rPr>
              <a:t>move/ migrate </a:t>
            </a:r>
            <a:r>
              <a:rPr lang="en-US" sz="1200" dirty="0">
                <a:solidFill>
                  <a:srgbClr val="000000"/>
                </a:solidFill>
              </a:rPr>
              <a:t>to the island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47900" y="3962399"/>
            <a:ext cx="13335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1900</a:t>
            </a:r>
            <a:endParaRPr lang="en-US" sz="1200" b="1" dirty="0">
              <a:solidFill>
                <a:srgbClr val="000000"/>
              </a:solidFill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Man travels to the moon and brings back new 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88498" y="2117466"/>
            <a:ext cx="245745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1973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New element revolutionizes the island’s electronics and allows everyone to have a free holographic chip to display TV and internet </a:t>
            </a:r>
            <a:r>
              <a:rPr lang="en-US" sz="1200" dirty="0" smtClean="0">
                <a:solidFill>
                  <a:srgbClr val="000000"/>
                </a:solidFill>
              </a:rPr>
              <a:t>inside their eyeballs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52900" y="3962399"/>
            <a:ext cx="1638301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1980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Oil is </a:t>
            </a:r>
            <a:r>
              <a:rPr lang="en-US" sz="1200" dirty="0" smtClean="0">
                <a:solidFill>
                  <a:srgbClr val="000000"/>
                </a:solidFill>
              </a:rPr>
              <a:t>discovered on the island bringing wealth and power </a:t>
            </a:r>
            <a:endParaRPr lang="en-US" sz="12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42020" y="2509858"/>
            <a:ext cx="838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1987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Time travel invented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8900" y="3944755"/>
            <a:ext cx="10287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1996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Massive earthquake splits the island in two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72365" y="2147446"/>
            <a:ext cx="11049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2009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Volcanic eruption fills the gap and reconnects the island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72400" y="3938056"/>
            <a:ext cx="11811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2050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endParaRPr lang="en-US" sz="1200" dirty="0">
              <a:solidFill>
                <a:srgbClr val="00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People misuse all resources and have to abandon island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2994" y="304800"/>
            <a:ext cx="7828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rgbClr val="2D2D8A">
                        <a:tint val="90000"/>
                        <a:satMod val="120000"/>
                      </a:srgbClr>
                    </a:gs>
                    <a:gs pos="25000">
                      <a:srgbClr val="2D2D8A">
                        <a:tint val="93000"/>
                        <a:satMod val="120000"/>
                      </a:srgbClr>
                    </a:gs>
                    <a:gs pos="50000">
                      <a:srgbClr val="2D2D8A">
                        <a:shade val="89000"/>
                        <a:satMod val="110000"/>
                      </a:srgbClr>
                    </a:gs>
                    <a:gs pos="75000">
                      <a:srgbClr val="2D2D8A">
                        <a:tint val="93000"/>
                        <a:satMod val="120000"/>
                      </a:srgbClr>
                    </a:gs>
                    <a:gs pos="100000">
                      <a:srgbClr val="2D2D8A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Sample Island Timeline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0" y="54102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Must include at least 10 </a:t>
            </a:r>
            <a:r>
              <a:rPr lang="en-US" dirty="0" smtClean="0">
                <a:solidFill>
                  <a:srgbClr val="000000"/>
                </a:solidFill>
              </a:rPr>
              <a:t>dates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Dates can be past, present, or future.</a:t>
            </a:r>
          </a:p>
        </p:txBody>
      </p:sp>
    </p:spTree>
    <p:extLst>
      <p:ext uri="{BB962C8B-B14F-4D97-AF65-F5344CB8AC3E}">
        <p14:creationId xmlns:p14="http://schemas.microsoft.com/office/powerpoint/2010/main" val="30506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5</cp:revision>
  <dcterms:created xsi:type="dcterms:W3CDTF">2014-10-07T12:36:10Z</dcterms:created>
  <dcterms:modified xsi:type="dcterms:W3CDTF">2017-10-10T21:37:14Z</dcterms:modified>
</cp:coreProperties>
</file>