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60" r:id="rId5"/>
    <p:sldId id="261" r:id="rId6"/>
    <p:sldId id="262" r:id="rId7"/>
    <p:sldId id="265" r:id="rId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93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4395-CD82-44A0-9817-D85C23916B8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64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B7483-C8AA-4710-9AC7-3F5BF4145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28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76695-960D-4441-89F4-D0E7161917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4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F6D1A-76B0-4EB1-B0B8-E1B54A8BB8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02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56B3D-210B-48E4-8F66-51D78BC7B4B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53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28318-69CC-4D6D-938A-3A8D26B481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46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6181D-A0FF-491E-A8DF-2D70174E94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78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F062-25D4-4242-A008-37EC1CB448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566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13B8-09A4-4ECC-B3D7-ED647E3A23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61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29D8-F86D-4313-9D89-D67E3ABB1F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200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CCBCB-76AF-4353-9665-B6DC0128B7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0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9B7A-EB56-4C31-8090-B1957D1619D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87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CDCC6-3A7B-4EA6-94E8-0C92C5DDBA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85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4C3CD-CF4B-4923-B1A3-B17239412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46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0A76C-D93E-41D2-BDC7-6C0228F1BB0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3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C64-D2BA-4864-9562-D8FD05AAB41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910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3FDF6-1A0F-4847-8504-9C3649F7E34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4ECE-0813-4B88-BF7A-A4CE7C986DE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4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BDA63-E622-4632-8081-A7BE75C2AE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819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1C6D-223C-4856-B2FE-2D21E52B88B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1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41500-E949-4693-B397-0691745A86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8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F799-66B4-4B8A-A509-AAB1C1F569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45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D8AAD-CE84-4E8C-838F-5A3F62DC94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1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4F3FD-531C-4DF7-928E-7C14CED10EC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5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0w3rrangers.weebly.com/uploads/1/3/9/6/13961669/8191826.jpg?3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7048499" cy="563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7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.slidesharecdn.com/ethnicityandrace-141201082755-conversion-gate02/95/ethnicity-and-race-3-638.jpg?cb=14174225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0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ethnic_c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8575"/>
            <a:ext cx="61722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5257800" y="0"/>
            <a:ext cx="3886200" cy="7817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Ethnic </a:t>
            </a:r>
            <a:r>
              <a:rPr lang="en-US" altLang="en-US" sz="2400" b="1" dirty="0">
                <a:solidFill>
                  <a:srgbClr val="000000"/>
                </a:solidFill>
              </a:rPr>
              <a:t>Pie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Charts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</a:rPr>
              <a:t>	</a:t>
            </a:r>
            <a:r>
              <a:rPr lang="en-US" altLang="en-US" sz="2000" b="1" dirty="0">
                <a:solidFill>
                  <a:srgbClr val="000000"/>
                </a:solidFill>
              </a:rPr>
              <a:t>Must include at 	least four 	different 	Ethnicities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solidFill>
                  <a:srgbClr val="000000"/>
                </a:solidFill>
              </a:rPr>
              <a:t>	Must add up to 	100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% and have total 	populations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            Must list Population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solidFill>
                  <a:srgbClr val="000000"/>
                </a:solidFill>
              </a:rPr>
              <a:t>	Must be labeled 	&amp; colored neatly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>
                <a:solidFill>
                  <a:srgbClr val="000000"/>
                </a:solidFill>
              </a:rPr>
              <a:t>	Must include at 	least three REAL 	ethnic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groups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000" b="1" dirty="0" smtClean="0">
                <a:solidFill>
                  <a:srgbClr val="000000"/>
                </a:solidFill>
              </a:rPr>
              <a:t> 	Must be appropriate     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         (NO DISCRIMINATION!)</a:t>
            </a:r>
            <a:endParaRPr lang="en-US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alt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7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3tCJWxFPch4/TYd-7Rrz0hI/AAAAAAAAD8k/w2tQj6uIuiM/s1600/e-canada-us-population-by-approximate-us-race-ethnicity-category-2006-p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249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11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reastscreening.cancer.gov/images/data/dist_race_eth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8" y="1066800"/>
            <a:ext cx="8208797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3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16</cp:revision>
  <cp:lastPrinted>2014-10-02T13:05:09Z</cp:lastPrinted>
  <dcterms:created xsi:type="dcterms:W3CDTF">2013-09-25T13:39:56Z</dcterms:created>
  <dcterms:modified xsi:type="dcterms:W3CDTF">2018-10-09T20:34:41Z</dcterms:modified>
</cp:coreProperties>
</file>