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9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45D1-D024-1F45-904F-33F27129B05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699F-9896-6542-810E-1E5AA3B8D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The Collapse of 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0672"/>
            <a:ext cx="6400800" cy="1380728"/>
          </a:xfrm>
        </p:spPr>
        <p:txBody>
          <a:bodyPr/>
          <a:lstStyle/>
          <a:p>
            <a:r>
              <a:rPr lang="en-US" dirty="0" smtClean="0"/>
              <a:t>Section 12.3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19" y="1470025"/>
            <a:ext cx="4331473" cy="4435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84200"/>
            <a:ext cx="8255000" cy="56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6201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Ku Klux Klan </a:t>
            </a:r>
          </a:p>
          <a:p>
            <a:pPr lvl="1"/>
            <a:r>
              <a:rPr lang="en-US" dirty="0" smtClean="0"/>
              <a:t>Founded as a Confederate veterans’ group</a:t>
            </a:r>
          </a:p>
          <a:p>
            <a:pPr lvl="1"/>
            <a:r>
              <a:rPr lang="en-US" dirty="0" smtClean="0"/>
              <a:t>Turned into a terrorist organization </a:t>
            </a:r>
          </a:p>
          <a:p>
            <a:pPr lvl="1"/>
            <a:r>
              <a:rPr lang="en-US" dirty="0" smtClean="0"/>
              <a:t>Goal: Restore white supremacy in the South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14" y="1600200"/>
            <a:ext cx="3575585" cy="4541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171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Ku Klux Klan (continued) </a:t>
            </a:r>
          </a:p>
          <a:p>
            <a:pPr lvl="1"/>
            <a:r>
              <a:rPr lang="en-US" dirty="0" smtClean="0"/>
              <a:t>Tactics</a:t>
            </a:r>
          </a:p>
          <a:p>
            <a:pPr lvl="2"/>
            <a:r>
              <a:rPr lang="en-US" dirty="0" smtClean="0"/>
              <a:t>Used intimidation and violence to keep African Americans from voting </a:t>
            </a:r>
          </a:p>
          <a:p>
            <a:pPr lvl="2"/>
            <a:r>
              <a:rPr lang="en-US" dirty="0" smtClean="0"/>
              <a:t>Intimidate whites who supported African Americans</a:t>
            </a:r>
          </a:p>
          <a:p>
            <a:pPr lvl="2"/>
            <a:r>
              <a:rPr lang="en-US" dirty="0" smtClean="0"/>
              <a:t>Attempted to reinstate Democratic political power in the South 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46" y="2084218"/>
            <a:ext cx="3085454" cy="404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Enforcement Act: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ederal supervision of elections in South</a:t>
            </a:r>
          </a:p>
          <a:p>
            <a:pPr lvl="1"/>
            <a:r>
              <a:rPr lang="en-US" dirty="0" smtClean="0"/>
              <a:t>Use federal troops where KKK is active </a:t>
            </a:r>
          </a:p>
          <a:p>
            <a:pPr lvl="1"/>
            <a:r>
              <a:rPr lang="en-US" dirty="0" smtClean="0"/>
              <a:t>Declared unconstitutional in 1872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Amnesty Act</a:t>
            </a:r>
          </a:p>
          <a:p>
            <a:pPr lvl="1"/>
            <a:r>
              <a:rPr lang="en-US" dirty="0" smtClean="0"/>
              <a:t>Gave the right to vote and to hold office back to former Confederate generals and officials. </a:t>
            </a:r>
          </a:p>
          <a:p>
            <a:pPr lvl="1"/>
            <a:r>
              <a:rPr lang="en-US" dirty="0" smtClean="0"/>
              <a:t>Severely weakened Republican power.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Scandals and Crises Hurt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5961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Grant’s Presidency </a:t>
            </a:r>
          </a:p>
          <a:p>
            <a:pPr lvl="1"/>
            <a:r>
              <a:rPr lang="en-US" dirty="0" smtClean="0"/>
              <a:t>Grant is politically inexperienced </a:t>
            </a:r>
          </a:p>
          <a:p>
            <a:pPr lvl="1"/>
            <a:r>
              <a:rPr lang="en-US" dirty="0" smtClean="0"/>
              <a:t>Many of his appointees are dishonest and corrupt</a:t>
            </a:r>
          </a:p>
          <a:p>
            <a:pPr lvl="2"/>
            <a:r>
              <a:rPr lang="en-US" dirty="0" smtClean="0"/>
              <a:t>Three of his appointees were proven to have taken bribes</a:t>
            </a:r>
          </a:p>
          <a:p>
            <a:pPr lvl="1"/>
            <a:r>
              <a:rPr lang="en-US" dirty="0" smtClean="0"/>
              <a:t>Liberal Republicans opposed Grant</a:t>
            </a:r>
          </a:p>
          <a:p>
            <a:pPr lvl="2"/>
            <a:r>
              <a:rPr lang="en-US" dirty="0" smtClean="0"/>
              <a:t>Weakened unity and power of Republicans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841308"/>
            <a:ext cx="3302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Turmoil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Panic of 1873 </a:t>
            </a:r>
          </a:p>
          <a:p>
            <a:pPr lvl="1"/>
            <a:r>
              <a:rPr lang="en-US" dirty="0" smtClean="0"/>
              <a:t>Created by over-investments </a:t>
            </a:r>
            <a:endParaRPr lang="en-US" dirty="0" smtClean="0"/>
          </a:p>
          <a:p>
            <a:pPr lvl="1"/>
            <a:r>
              <a:rPr lang="en-US" dirty="0" smtClean="0"/>
              <a:t>Railroad companies</a:t>
            </a:r>
          </a:p>
          <a:p>
            <a:pPr lvl="2"/>
            <a:r>
              <a:rPr lang="en-US" dirty="0" smtClean="0"/>
              <a:t>89 of 364 declare bankruptcy </a:t>
            </a:r>
          </a:p>
          <a:p>
            <a:pPr lvl="2"/>
            <a:r>
              <a:rPr lang="en-US" dirty="0" smtClean="0"/>
              <a:t>18,000 business fail in 2 years and unemployment rose to 14%</a:t>
            </a:r>
            <a:endParaRPr lang="en-US" dirty="0" smtClean="0"/>
          </a:p>
          <a:p>
            <a:pPr lvl="1"/>
            <a:r>
              <a:rPr lang="en-US" dirty="0" smtClean="0"/>
              <a:t>5 year economic depression </a:t>
            </a:r>
            <a:endParaRPr lang="en-US" dirty="0" smtClean="0"/>
          </a:p>
          <a:p>
            <a:pPr lvl="2"/>
            <a:r>
              <a:rPr lang="en-US" dirty="0" smtClean="0"/>
              <a:t>Less concern with racism in south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Democrats “Redeem”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Redemption</a:t>
            </a:r>
            <a:r>
              <a:rPr lang="en-US" dirty="0" smtClean="0"/>
              <a:t>: Democrats regain control of state legislatures in the South </a:t>
            </a:r>
          </a:p>
          <a:p>
            <a:endParaRPr lang="en-US" dirty="0" smtClean="0"/>
          </a:p>
          <a:p>
            <a:r>
              <a:rPr lang="en-US" dirty="0" smtClean="0"/>
              <a:t>Election of 1876</a:t>
            </a:r>
          </a:p>
          <a:p>
            <a:pPr lvl="1"/>
            <a:r>
              <a:rPr lang="en-US" dirty="0" smtClean="0"/>
              <a:t>Rutherford B. Hayes (Republican) loses popular </a:t>
            </a:r>
            <a:r>
              <a:rPr lang="en-US" dirty="0" smtClean="0"/>
              <a:t>vote but </a:t>
            </a:r>
            <a:r>
              <a:rPr lang="en-US" dirty="0" smtClean="0"/>
              <a:t>Republicans in the Senate award him the electoral votes needed for a victory. </a:t>
            </a:r>
            <a:endParaRPr lang="en-US" dirty="0"/>
          </a:p>
          <a:p>
            <a:pPr lvl="1"/>
            <a:r>
              <a:rPr lang="en-US" dirty="0" smtClean="0"/>
              <a:t>184/165 (20 disputed votes)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Democrats “Redeem”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494458" cy="4525963"/>
          </a:xfrm>
        </p:spPr>
        <p:txBody>
          <a:bodyPr/>
          <a:lstStyle/>
          <a:p>
            <a:r>
              <a:rPr lang="en-US" dirty="0" smtClean="0"/>
              <a:t>Compromise of 1877</a:t>
            </a:r>
          </a:p>
          <a:p>
            <a:pPr lvl="1"/>
            <a:r>
              <a:rPr lang="en-US" dirty="0" smtClean="0"/>
              <a:t>Democrats in the House of Representatives must approve Hayes in exchange for an end of federal supervision.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940" y="1896157"/>
            <a:ext cx="3589720" cy="4477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271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Collapse of Reconstruction</vt:lpstr>
      <vt:lpstr>Opposition to Reconstruction</vt:lpstr>
      <vt:lpstr>Opposition to Reconstruction</vt:lpstr>
      <vt:lpstr>Opposition to Reconstruction</vt:lpstr>
      <vt:lpstr>Opposition to Reconstruction</vt:lpstr>
      <vt:lpstr>Scandals and Crises Hurt Republicans</vt:lpstr>
      <vt:lpstr>Economic Turmoil </vt:lpstr>
      <vt:lpstr>Democrats “Redeem” the South</vt:lpstr>
      <vt:lpstr>Democrats “Redeem” the South</vt:lpstr>
      <vt:lpstr>PowerPoint Presentation</vt:lpstr>
    </vt:vector>
  </TitlesOfParts>
  <Company>Peoria Notre Dame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Collapse of Reconstruction</dc:title>
  <dc:creator>Katie Madison</dc:creator>
  <cp:lastModifiedBy>Aaron Dail</cp:lastModifiedBy>
  <cp:revision>14</cp:revision>
  <dcterms:created xsi:type="dcterms:W3CDTF">2012-02-09T15:25:00Z</dcterms:created>
  <dcterms:modified xsi:type="dcterms:W3CDTF">2018-12-11T18:57:00Z</dcterms:modified>
</cp:coreProperties>
</file>