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42C86-B974-4F39-B082-056A4525135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26DFD-272F-4660-B575-4C6B34A3B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5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Idaho symbols: Seal, </a:t>
            </a:r>
            <a:r>
              <a:rPr lang="en-US" u="sng" dirty="0" smtClean="0"/>
              <a:t>Flower</a:t>
            </a:r>
            <a:r>
              <a:rPr lang="en-US" dirty="0" smtClean="0"/>
              <a:t>: Syringa, </a:t>
            </a:r>
            <a:r>
              <a:rPr lang="en-US" u="sng" dirty="0" smtClean="0"/>
              <a:t>Bird</a:t>
            </a:r>
            <a:r>
              <a:rPr lang="en-US" dirty="0" smtClean="0"/>
              <a:t>: Mountain Bluebird, </a:t>
            </a:r>
            <a:r>
              <a:rPr lang="en-US" u="sng" dirty="0" smtClean="0"/>
              <a:t>Gem</a:t>
            </a:r>
            <a:r>
              <a:rPr lang="en-US" dirty="0" smtClean="0"/>
              <a:t>: Star Garnet, </a:t>
            </a:r>
            <a:r>
              <a:rPr lang="en-US" u="sng" dirty="0" smtClean="0"/>
              <a:t>Fossil</a:t>
            </a:r>
            <a:r>
              <a:rPr lang="en-US" dirty="0" smtClean="0"/>
              <a:t>: Hagerman Horse Fossil,</a:t>
            </a:r>
            <a:r>
              <a:rPr lang="en-US" baseline="0" dirty="0" smtClean="0"/>
              <a:t> </a:t>
            </a:r>
            <a:r>
              <a:rPr lang="en-US" u="sng" baseline="0" dirty="0" smtClean="0"/>
              <a:t>butterfly</a:t>
            </a:r>
            <a:r>
              <a:rPr lang="en-US" baseline="0" dirty="0" smtClean="0"/>
              <a:t>: monarch,  </a:t>
            </a:r>
            <a:r>
              <a:rPr lang="en-US" u="sng" baseline="0" dirty="0" smtClean="0"/>
              <a:t>tree</a:t>
            </a:r>
            <a:r>
              <a:rPr lang="en-US" u="none" baseline="0" dirty="0" smtClean="0"/>
              <a:t>: Western White Pine</a:t>
            </a:r>
            <a:r>
              <a:rPr lang="en-US" baseline="0" dirty="0" smtClean="0"/>
              <a:t>, </a:t>
            </a:r>
            <a:r>
              <a:rPr lang="en-US" u="sng" baseline="0" dirty="0" smtClean="0"/>
              <a:t>horse</a:t>
            </a:r>
            <a:r>
              <a:rPr lang="en-US" baseline="0" dirty="0" smtClean="0"/>
              <a:t>: appaloosa, </a:t>
            </a:r>
            <a:r>
              <a:rPr lang="en-US" u="sng" baseline="0" dirty="0" smtClean="0"/>
              <a:t>Fish</a:t>
            </a:r>
            <a:r>
              <a:rPr lang="en-US" baseline="0" dirty="0" smtClean="0"/>
              <a:t>: Cutthroat Trout, </a:t>
            </a:r>
            <a:r>
              <a:rPr lang="en-US" u="sng" baseline="0" dirty="0" smtClean="0"/>
              <a:t>Song</a:t>
            </a:r>
            <a:r>
              <a:rPr lang="en-US" baseline="0" dirty="0" smtClean="0"/>
              <a:t>: Here we have Idaho, </a:t>
            </a:r>
            <a:r>
              <a:rPr lang="en-US" u="sng" baseline="0" dirty="0" smtClean="0"/>
              <a:t>Vegetable</a:t>
            </a:r>
            <a:r>
              <a:rPr lang="en-US" baseline="0" dirty="0" smtClean="0"/>
              <a:t>: Potato, </a:t>
            </a:r>
            <a:r>
              <a:rPr lang="en-US" u="sng" baseline="0" dirty="0" smtClean="0"/>
              <a:t>Nickname</a:t>
            </a:r>
            <a:r>
              <a:rPr lang="en-US" baseline="0" dirty="0" smtClean="0"/>
              <a:t>: Gem State, </a:t>
            </a:r>
            <a:r>
              <a:rPr lang="en-US" u="sng" baseline="0" dirty="0" smtClean="0"/>
              <a:t>Motto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Esto</a:t>
            </a:r>
            <a:r>
              <a:rPr lang="en-US" baseline="0" dirty="0" smtClean="0"/>
              <a:t> Perpetua, </a:t>
            </a:r>
            <a:r>
              <a:rPr lang="en-US" u="sng" baseline="0" dirty="0" smtClean="0"/>
              <a:t>State Dance</a:t>
            </a:r>
            <a:r>
              <a:rPr lang="en-US" baseline="0" dirty="0" smtClean="0"/>
              <a:t>: Square dance, </a:t>
            </a:r>
            <a:r>
              <a:rPr lang="en-US" u="sng" baseline="0" dirty="0" smtClean="0"/>
              <a:t>State Fruit</a:t>
            </a:r>
            <a:r>
              <a:rPr lang="en-US" baseline="0" dirty="0" smtClean="0"/>
              <a:t>: Huckleberry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26DFD-272F-4660-B575-4C6B34A3BD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8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08821-C0F4-4F11-89EE-249DBEA36A3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3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ABA49-B86A-421F-B874-DC63D84332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8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4A990-35F1-42F9-A01F-3595F59C6EC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13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B4A77-B374-4159-B601-E9C0A75EF0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1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196D3-0543-42A0-8C0C-0988ABFAC04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3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2DFB5-02BD-40C3-ACFD-91B432A0152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0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B4C6E-32B8-4955-9EB4-A6C0F4DBEA8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73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C6890-FE5B-4131-B07D-39133EB48B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72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88237-E6C3-41EB-8F10-9AFCF3B219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5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A3F59-7D75-46CA-9D3F-83B71DFCDA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7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48B86-907D-4540-8E43-71D8915725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0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C6AD2B-E1B5-40E3-92B5-C15F16A7E6F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6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tate-seal-ida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1123519486002_Idaho_State_Bird_Mountain_Bluebird_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0"/>
            <a:ext cx="248602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eography-of-idaho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2438400"/>
            <a:ext cx="15811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stateidahogarn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2" t="14400" r="19742" b="61601"/>
          <a:stretch>
            <a:fillRect/>
          </a:stretch>
        </p:blipFill>
        <p:spPr bwMode="auto">
          <a:xfrm>
            <a:off x="0" y="3962400"/>
            <a:ext cx="3810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ppaloosaHors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00400"/>
            <a:ext cx="37909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syringa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28575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agerman-horse-fossi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95925"/>
            <a:ext cx="1905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MONARCH_milkweed_38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561013"/>
            <a:ext cx="1676400" cy="129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2873829"/>
            <a:ext cx="4419600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Island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Symbols</a:t>
            </a:r>
            <a:endParaRPr lang="en-US" sz="5400" b="1" spc="50" dirty="0">
              <a:ln w="11430"/>
              <a:gradFill>
                <a:gsLst>
                  <a:gs pos="25000">
                    <a:srgbClr val="333399">
                      <a:satMod val="155000"/>
                    </a:srgbClr>
                  </a:gs>
                  <a:gs pos="100000">
                    <a:srgbClr val="33339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01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76200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</a:rPr>
              <a:t>Island Symbols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</a:rPr>
              <a:t>Write down underlined words!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Must </a:t>
            </a:r>
            <a:r>
              <a:rPr lang="en-US" altLang="en-US" sz="2400" b="1" u="sng" dirty="0">
                <a:solidFill>
                  <a:srgbClr val="FFFFFF"/>
                </a:solidFill>
              </a:rPr>
              <a:t>create 5 symbols</a:t>
            </a:r>
            <a:r>
              <a:rPr lang="en-US" altLang="en-US" sz="2400" b="1" dirty="0">
                <a:solidFill>
                  <a:srgbClr val="FFFFFF"/>
                </a:solidFill>
              </a:rPr>
              <a:t> and </a:t>
            </a:r>
            <a:endParaRPr lang="en-US" altLang="en-US" sz="2400" b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 smtClean="0">
                <a:solidFill>
                  <a:srgbClr val="FFFFFF"/>
                </a:solidFill>
              </a:rPr>
              <a:t>Explain </a:t>
            </a:r>
            <a:r>
              <a:rPr lang="en-US" altLang="en-US" sz="2400" b="1" u="sng" dirty="0" smtClean="0">
                <a:solidFill>
                  <a:srgbClr val="FFFFFF"/>
                </a:solidFill>
              </a:rPr>
              <a:t>what </a:t>
            </a:r>
            <a:r>
              <a:rPr lang="en-US" altLang="en-US" sz="2400" b="1" u="sng" dirty="0">
                <a:solidFill>
                  <a:srgbClr val="FFFFFF"/>
                </a:solidFill>
              </a:rPr>
              <a:t>they stand for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FFFF"/>
                </a:solidFill>
              </a:rPr>
              <a:t>Examples: Island </a:t>
            </a:r>
            <a:r>
              <a:rPr lang="en-US" altLang="en-US" sz="2400" b="1" dirty="0">
                <a:solidFill>
                  <a:srgbClr val="FFFFFF"/>
                </a:solidFill>
              </a:rPr>
              <a:t>tree, animal, fossil, food, color, flower</a:t>
            </a:r>
            <a:r>
              <a:rPr lang="en-US" altLang="en-US" sz="2400" b="1" dirty="0" smtClean="0">
                <a:solidFill>
                  <a:srgbClr val="FFFFFF"/>
                </a:solidFill>
              </a:rPr>
              <a:t>, drink, song, </a:t>
            </a:r>
            <a:r>
              <a:rPr lang="en-US" altLang="en-US" sz="2400" b="1" dirty="0">
                <a:solidFill>
                  <a:srgbClr val="FFFFFF"/>
                </a:solidFill>
              </a:rPr>
              <a:t>etc.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</a:rPr>
              <a:t>Each item needs to have a </a:t>
            </a:r>
            <a:r>
              <a:rPr lang="en-US" altLang="en-US" sz="2400" b="1" u="sng" dirty="0">
                <a:solidFill>
                  <a:srgbClr val="FFFFFF"/>
                </a:solidFill>
              </a:rPr>
              <a:t>picture and a short description of what it is</a:t>
            </a:r>
            <a:r>
              <a:rPr lang="en-US" altLang="en-US" sz="2400" b="1" dirty="0">
                <a:solidFill>
                  <a:srgbClr val="FFFFFF"/>
                </a:solidFill>
              </a:rPr>
              <a:t>.  Place them on a blank sheet of printer paper.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FFFFFF"/>
                </a:solidFill>
              </a:rPr>
              <a:t>Items should related to the theme</a:t>
            </a:r>
            <a:r>
              <a:rPr lang="en-US" altLang="en-US" sz="2400" b="1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3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149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7</cp:revision>
  <dcterms:created xsi:type="dcterms:W3CDTF">2014-10-08T16:51:43Z</dcterms:created>
  <dcterms:modified xsi:type="dcterms:W3CDTF">2019-10-08T14:50:29Z</dcterms:modified>
</cp:coreProperties>
</file>