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E646-2EDD-4909-BF34-4C02E0714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5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DACD-4F94-4472-851F-7E1BF98B8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FEEF-5B7A-447C-A9E2-CD91207D00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429B-CC22-4475-8A7A-CE014132A4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82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8101A-8CFF-4548-A953-AE3EF045FD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313CB-7500-4758-BEFD-8083DA036E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8C987-85B3-41CC-8B3D-66B6732DE7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0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44EC-1860-4BAD-8A0E-7BC6C699A0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DAB53-F825-4188-B93A-2A00A56800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84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1F19-C853-4BD6-B2C7-EF5510928E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1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D027-04A5-4B41-9F54-81F6108C2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9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2694E7-88A2-4C66-871E-27899DC6B38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6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19800" y="1524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Map</a:t>
            </a:r>
          </a:p>
        </p:txBody>
      </p:sp>
      <p:pic>
        <p:nvPicPr>
          <p:cNvPr id="2051" name="Picture 3" descr="canada-physical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2"/>
          <a:stretch>
            <a:fillRect/>
          </a:stretch>
        </p:blipFill>
        <p:spPr bwMode="auto">
          <a:xfrm>
            <a:off x="0" y="0"/>
            <a:ext cx="9067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53000" y="0"/>
            <a:ext cx="4343400" cy="563231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</a:rPr>
              <a:t>Physical Map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1. Title your map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Label </a:t>
            </a:r>
            <a:r>
              <a:rPr lang="en-US" sz="2400" u="sng" dirty="0" smtClean="0">
                <a:solidFill>
                  <a:srgbClr val="FFFFFF"/>
                </a:solidFill>
              </a:rPr>
              <a:t>at least 10</a:t>
            </a:r>
            <a:r>
              <a:rPr lang="en-US" sz="2400" dirty="0" smtClean="0">
                <a:solidFill>
                  <a:srgbClr val="FFFFFF"/>
                </a:solidFill>
              </a:rPr>
              <a:t> physical features on your island such as mountains, rivers, lakes, deserts, oceans, bays, etc.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Label and Color neatly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Calculate land Area  onto the map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FFFFFF"/>
                </a:solidFill>
              </a:rPr>
              <a:t>See pg. 34 for other physical features. Also see pg. 14 for a </a:t>
            </a:r>
            <a:r>
              <a:rPr lang="en-US" sz="2400" dirty="0" smtClean="0">
                <a:solidFill>
                  <a:srgbClr val="FFFFFF"/>
                </a:solidFill>
              </a:rPr>
              <a:t>sample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2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13</cp:revision>
  <cp:lastPrinted>2014-09-25T13:45:46Z</cp:lastPrinted>
  <dcterms:created xsi:type="dcterms:W3CDTF">2013-09-25T13:28:48Z</dcterms:created>
  <dcterms:modified xsi:type="dcterms:W3CDTF">2017-10-03T14:54:56Z</dcterms:modified>
</cp:coreProperties>
</file>