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852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3756-41F5-4823-B6FF-654758ACD405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C765-F25A-46FF-A1F7-CE8BA87B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9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3756-41F5-4823-B6FF-654758ACD405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C765-F25A-46FF-A1F7-CE8BA87B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9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3756-41F5-4823-B6FF-654758ACD405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C765-F25A-46FF-A1F7-CE8BA87B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9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3756-41F5-4823-B6FF-654758ACD405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C765-F25A-46FF-A1F7-CE8BA87B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15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3756-41F5-4823-B6FF-654758ACD405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C765-F25A-46FF-A1F7-CE8BA87B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0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3756-41F5-4823-B6FF-654758ACD405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C765-F25A-46FF-A1F7-CE8BA87B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4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3756-41F5-4823-B6FF-654758ACD405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C765-F25A-46FF-A1F7-CE8BA87B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3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3756-41F5-4823-B6FF-654758ACD405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C765-F25A-46FF-A1F7-CE8BA87B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0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3756-41F5-4823-B6FF-654758ACD405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C765-F25A-46FF-A1F7-CE8BA87B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8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3756-41F5-4823-B6FF-654758ACD405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C765-F25A-46FF-A1F7-CE8BA87B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95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3756-41F5-4823-B6FF-654758ACD405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C765-F25A-46FF-A1F7-CE8BA87B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4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B3756-41F5-4823-B6FF-654758ACD405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9C765-F25A-46FF-A1F7-CE8BA87BF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8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ctagon 34"/>
          <p:cNvSpPr/>
          <p:nvPr/>
        </p:nvSpPr>
        <p:spPr>
          <a:xfrm>
            <a:off x="990600" y="640229"/>
            <a:ext cx="7391400" cy="5531971"/>
          </a:xfrm>
          <a:prstGeom prst="oc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0"/>
            <a:ext cx="0" cy="6858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839200" y="0"/>
            <a:ext cx="0" cy="6858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0" y="381000"/>
            <a:ext cx="91440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0" y="6553200"/>
            <a:ext cx="91440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jrank.org/history/article_images/Intro_p12_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09028"/>
            <a:ext cx="1145706" cy="11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Group 38"/>
          <p:cNvGrpSpPr/>
          <p:nvPr/>
        </p:nvGrpSpPr>
        <p:grpSpPr>
          <a:xfrm>
            <a:off x="527567" y="5980579"/>
            <a:ext cx="1752600" cy="383241"/>
            <a:chOff x="762000" y="5867400"/>
            <a:chExt cx="1752600" cy="38324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762000" y="6096000"/>
              <a:ext cx="1752600" cy="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62000" y="5867400"/>
              <a:ext cx="0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656229" y="5869641"/>
              <a:ext cx="0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514600" y="5867400"/>
              <a:ext cx="0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2139200" y="2361445"/>
            <a:ext cx="4477871" cy="92333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Label the lines of latitude and longitude appropriately based on where you chose to put your island on the planet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748491" y="851959"/>
            <a:ext cx="2211487" cy="1200329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Draw a compass rose with cardinal and intermediate directions.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632055" y="3824612"/>
            <a:ext cx="2781300" cy="1200329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Draw a scale bar EXACTLY 2 inches long and mark at 0,1,2 inches BUT DON’T Label it YET.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021229" y="0"/>
            <a:ext cx="713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47N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386437" y="2529004"/>
            <a:ext cx="1142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126 W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391584" y="6553200"/>
            <a:ext cx="713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40N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 rot="5400000">
            <a:off x="8452762" y="3244334"/>
            <a:ext cx="114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116 W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496484" y="3778446"/>
            <a:ext cx="2123516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Draw your Islands OUTLINE ONLY!</a:t>
            </a:r>
            <a:endParaRPr lang="en-US" b="1" dirty="0"/>
          </a:p>
        </p:txBody>
      </p:sp>
      <p:sp>
        <p:nvSpPr>
          <p:cNvPr id="37" name="Rectangle 36"/>
          <p:cNvSpPr/>
          <p:nvPr/>
        </p:nvSpPr>
        <p:spPr>
          <a:xfrm>
            <a:off x="184667" y="509498"/>
            <a:ext cx="24384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Stop Sign Island</a:t>
            </a:r>
            <a:endParaRPr 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7643" y="1293692"/>
            <a:ext cx="1567933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Add a title.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715670" y="5407266"/>
            <a:ext cx="1981200" cy="92333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Write your full name AND period on the back.</a:t>
            </a:r>
            <a:endParaRPr lang="en-US" b="1" dirty="0"/>
          </a:p>
        </p:txBody>
      </p:sp>
      <p:cxnSp>
        <p:nvCxnSpPr>
          <p:cNvPr id="3" name="Straight Arrow Connector 2"/>
          <p:cNvCxnSpPr>
            <a:stCxn id="34" idx="3"/>
          </p:cNvCxnSpPr>
          <p:nvPr/>
        </p:nvCxnSpPr>
        <p:spPr>
          <a:xfrm>
            <a:off x="7620000" y="4101612"/>
            <a:ext cx="762000" cy="105325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394262" y="5024941"/>
            <a:ext cx="1120338" cy="943335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U-Turn Arrow 11"/>
          <p:cNvSpPr/>
          <p:nvPr/>
        </p:nvSpPr>
        <p:spPr>
          <a:xfrm rot="5400000">
            <a:off x="8181096" y="5888915"/>
            <a:ext cx="1169217" cy="528687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25" idx="3"/>
          </p:cNvCxnSpPr>
          <p:nvPr/>
        </p:nvCxnSpPr>
        <p:spPr>
          <a:xfrm flipV="1">
            <a:off x="6959978" y="1293692"/>
            <a:ext cx="768157" cy="158432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8" idx="0"/>
          </p:cNvCxnSpPr>
          <p:nvPr/>
        </p:nvCxnSpPr>
        <p:spPr>
          <a:xfrm flipV="1">
            <a:off x="1051610" y="838201"/>
            <a:ext cx="61010" cy="455491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2" idx="0"/>
          </p:cNvCxnSpPr>
          <p:nvPr/>
        </p:nvCxnSpPr>
        <p:spPr>
          <a:xfrm flipH="1" flipV="1">
            <a:off x="4322668" y="509028"/>
            <a:ext cx="55468" cy="1852417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369334" y="2857896"/>
            <a:ext cx="1769866" cy="113904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2" idx="3"/>
          </p:cNvCxnSpPr>
          <p:nvPr/>
        </p:nvCxnSpPr>
        <p:spPr>
          <a:xfrm>
            <a:off x="6617071" y="2823110"/>
            <a:ext cx="2148633" cy="444272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31" idx="0"/>
          </p:cNvCxnSpPr>
          <p:nvPr/>
        </p:nvCxnSpPr>
        <p:spPr>
          <a:xfrm>
            <a:off x="4686300" y="3284775"/>
            <a:ext cx="62192" cy="3268425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48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ctagon 34"/>
          <p:cNvSpPr/>
          <p:nvPr/>
        </p:nvSpPr>
        <p:spPr>
          <a:xfrm>
            <a:off x="990600" y="640229"/>
            <a:ext cx="7391400" cy="5531971"/>
          </a:xfrm>
          <a:prstGeom prst="oc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0"/>
            <a:ext cx="0" cy="6858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839200" y="0"/>
            <a:ext cx="0" cy="6858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0" y="381000"/>
            <a:ext cx="91440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0" y="6553200"/>
            <a:ext cx="91440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jrank.org/history/article_images/Intro_p12_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09028"/>
            <a:ext cx="1145706" cy="11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Group 38"/>
          <p:cNvGrpSpPr/>
          <p:nvPr/>
        </p:nvGrpSpPr>
        <p:grpSpPr>
          <a:xfrm>
            <a:off x="527567" y="5980579"/>
            <a:ext cx="1752600" cy="383241"/>
            <a:chOff x="762000" y="5867400"/>
            <a:chExt cx="1752600" cy="38324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762000" y="6096000"/>
              <a:ext cx="1752600" cy="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62000" y="5867400"/>
              <a:ext cx="0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656229" y="5869641"/>
              <a:ext cx="0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514600" y="5867400"/>
              <a:ext cx="0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021229" y="0"/>
            <a:ext cx="713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47N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-386437" y="2529004"/>
            <a:ext cx="1142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126 W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91584" y="6553200"/>
            <a:ext cx="713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40N</a:t>
            </a:r>
          </a:p>
        </p:txBody>
      </p:sp>
      <p:sp>
        <p:nvSpPr>
          <p:cNvPr id="32" name="TextBox 31"/>
          <p:cNvSpPr txBox="1"/>
          <p:nvPr/>
        </p:nvSpPr>
        <p:spPr>
          <a:xfrm rot="5400000">
            <a:off x="8452762" y="3244334"/>
            <a:ext cx="114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116 W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84667" y="509498"/>
            <a:ext cx="24384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Stop Sign Island</a:t>
            </a:r>
            <a:endParaRPr lang="en-US" sz="20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 rot="20173258">
            <a:off x="662413" y="1657568"/>
            <a:ext cx="743144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SAMPLE</a:t>
            </a:r>
            <a:endParaRPr lang="en-US" sz="1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53090" y="4648200"/>
            <a:ext cx="397692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Make it perfect!  </a:t>
            </a:r>
          </a:p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This will be photocopied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7552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04800" y="0"/>
            <a:ext cx="0" cy="6858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839200" y="0"/>
            <a:ext cx="0" cy="6858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0" y="381000"/>
            <a:ext cx="91440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0" y="6553200"/>
            <a:ext cx="91440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156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96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Albrecht, Jason</dc:creator>
  <cp:lastModifiedBy>dad</cp:lastModifiedBy>
  <cp:revision>11</cp:revision>
  <cp:lastPrinted>2014-09-23T13:02:45Z</cp:lastPrinted>
  <dcterms:created xsi:type="dcterms:W3CDTF">2013-09-18T13:54:50Z</dcterms:created>
  <dcterms:modified xsi:type="dcterms:W3CDTF">2015-08-10T21:57:10Z</dcterms:modified>
</cp:coreProperties>
</file>