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  <p:sldId id="260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7E6C-2777-4B44-A47B-0D90729736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2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BAEF-86B4-464E-9388-187B28FAEE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9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89A8-EE69-47FB-9E6C-FEE89EDC0E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87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4395-CD82-44A0-9817-D85C23916B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1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9B7A-EB56-4C31-8090-B1957D1619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82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C64-D2BA-4864-9562-D8FD05AAB4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97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3FDF6-1A0F-4847-8504-9C3649F7E3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57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4ECE-0813-4B88-BF7A-A4CE7C986D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36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DA63-E622-4632-8081-A7BE75C2AE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4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1C6D-223C-4856-B2FE-2D21E52B88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03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41500-E949-4693-B397-0691745A86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8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4035-DDED-4701-AAC4-F204D4F532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08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CF799-66B4-4B8A-A509-AAB1C1F569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841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7483-C8AA-4710-9AC7-3F5BF4145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43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6695-960D-4441-89F4-D0E7161917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9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DE215-3BF8-4515-9E1B-98E09F66BB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B695-8417-44AD-A1AA-BCF09D4C06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4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A05EA-0FBB-44F2-B1B9-3DE1F9C5C9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8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88267-BCFA-4D31-9BC8-1C8DECB626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DE9A-47BA-44E3-834B-EC493131FE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9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6607-1A04-4B8A-895F-5BFB085F4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AC0E0-335D-4D8B-A12D-82BA9B4BF4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7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AA018-A15A-4997-A7B2-25009A7B05E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0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D8AAD-CE84-4E8C-838F-5A3F62DC94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8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Political Map</a:t>
            </a:r>
          </a:p>
        </p:txBody>
      </p:sp>
      <p:pic>
        <p:nvPicPr>
          <p:cNvPr id="3075" name="Picture 7" descr="newzea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9"/>
          <a:stretch>
            <a:fillRect/>
          </a:stretch>
        </p:blipFill>
        <p:spPr bwMode="auto">
          <a:xfrm>
            <a:off x="0" y="-23580"/>
            <a:ext cx="403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4495800" y="10668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7" name="Line 9"/>
          <p:cNvSpPr>
            <a:spLocks noChangeShapeType="1"/>
          </p:cNvSpPr>
          <p:nvPr/>
        </p:nvSpPr>
        <p:spPr bwMode="auto">
          <a:xfrm>
            <a:off x="0" y="58674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>
            <a:off x="0" y="4572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352800" y="304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35</a:t>
            </a: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° 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352800" y="5486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46</a:t>
            </a: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° S</a:t>
            </a: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82" name="Line 15"/>
          <p:cNvSpPr>
            <a:spLocks noChangeShapeType="1"/>
          </p:cNvSpPr>
          <p:nvPr/>
        </p:nvSpPr>
        <p:spPr bwMode="auto">
          <a:xfrm>
            <a:off x="37338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0" y="6019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179 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° W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505200" y="63246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167 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° W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191000" y="782638"/>
            <a:ext cx="4953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	Label at least four 	states, four cities, 	&amp; a national capital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2"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Add a key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Map Title</a:t>
            </a:r>
          </a:p>
          <a:p>
            <a:pPr marL="514350" indent="-514350" fontAlgn="base">
              <a:spcBef>
                <a:spcPct val="50000"/>
              </a:spcBef>
              <a:spcAft>
                <a:spcPct val="0"/>
              </a:spcAft>
              <a:buAutoNum type="arabicPeriod" startAt="3"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Color each state with 	a colored pencil.</a:t>
            </a:r>
          </a:p>
          <a:p>
            <a:pPr marL="514350" indent="-514350" fontAlgn="base">
              <a:spcBef>
                <a:spcPct val="50000"/>
              </a:spcBef>
              <a:spcAft>
                <a:spcPct val="0"/>
              </a:spcAft>
              <a:buAutoNum type="arabicPeriod" startAt="3"/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See page 26 for a sample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52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8077200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2895600" y="6400800"/>
            <a:ext cx="1828800" cy="457200"/>
            <a:chOff x="3552" y="3456"/>
            <a:chExt cx="1152" cy="288"/>
          </a:xfrm>
        </p:grpSpPr>
        <p:sp>
          <p:nvSpPr>
            <p:cNvPr id="4131" name="Line 7"/>
            <p:cNvSpPr>
              <a:spLocks noChangeShapeType="1"/>
            </p:cNvSpPr>
            <p:nvPr/>
          </p:nvSpPr>
          <p:spPr bwMode="auto">
            <a:xfrm>
              <a:off x="3552" y="36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32" name="Line 8"/>
            <p:cNvSpPr>
              <a:spLocks noChangeShapeType="1"/>
            </p:cNvSpPr>
            <p:nvPr/>
          </p:nvSpPr>
          <p:spPr bwMode="auto">
            <a:xfrm>
              <a:off x="3552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33" name="Line 9"/>
            <p:cNvSpPr>
              <a:spLocks noChangeShapeType="1"/>
            </p:cNvSpPr>
            <p:nvPr/>
          </p:nvSpPr>
          <p:spPr bwMode="auto">
            <a:xfrm>
              <a:off x="4128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34" name="Line 10"/>
            <p:cNvSpPr>
              <a:spLocks noChangeShapeType="1"/>
            </p:cNvSpPr>
            <p:nvPr/>
          </p:nvSpPr>
          <p:spPr bwMode="auto">
            <a:xfrm>
              <a:off x="4704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5089525"/>
            <a:ext cx="1600200" cy="1768475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▪ = City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◙ = Capital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143000" y="0"/>
            <a:ext cx="4953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Political Map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8305800" y="5943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25 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° S</a:t>
            </a:r>
          </a:p>
        </p:txBody>
      </p:sp>
      <p:sp>
        <p:nvSpPr>
          <p:cNvPr id="4106" name="Rectangle 14"/>
          <p:cNvSpPr>
            <a:spLocks noChangeArrowheads="1"/>
          </p:cNvSpPr>
          <p:nvPr/>
        </p:nvSpPr>
        <p:spPr bwMode="auto">
          <a:xfrm>
            <a:off x="8334375" y="381000"/>
            <a:ext cx="809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15 ° S</a:t>
            </a:r>
          </a:p>
        </p:txBody>
      </p:sp>
      <p:sp>
        <p:nvSpPr>
          <p:cNvPr id="4107" name="Rectangle 15"/>
          <p:cNvSpPr>
            <a:spLocks noChangeArrowheads="1"/>
          </p:cNvSpPr>
          <p:nvPr/>
        </p:nvSpPr>
        <p:spPr bwMode="auto">
          <a:xfrm>
            <a:off x="0" y="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125 ° w</a:t>
            </a:r>
          </a:p>
        </p:txBody>
      </p:sp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7391400" y="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100 ° W</a:t>
            </a:r>
          </a:p>
        </p:txBody>
      </p:sp>
      <p:sp>
        <p:nvSpPr>
          <p:cNvPr id="4109" name="AutoShape 17"/>
          <p:cNvSpPr>
            <a:spLocks noChangeArrowheads="1"/>
          </p:cNvSpPr>
          <p:nvPr/>
        </p:nvSpPr>
        <p:spPr bwMode="auto">
          <a:xfrm>
            <a:off x="1447800" y="1219200"/>
            <a:ext cx="5943600" cy="4191000"/>
          </a:xfrm>
          <a:custGeom>
            <a:avLst/>
            <a:gdLst>
              <a:gd name="T0" fmla="*/ 2971800 w 21600"/>
              <a:gd name="T1" fmla="*/ 0 h 21600"/>
              <a:gd name="T2" fmla="*/ 870352 w 21600"/>
              <a:gd name="T3" fmla="*/ 613710 h 21600"/>
              <a:gd name="T4" fmla="*/ 0 w 21600"/>
              <a:gd name="T5" fmla="*/ 2095500 h 21600"/>
              <a:gd name="T6" fmla="*/ 870352 w 21600"/>
              <a:gd name="T7" fmla="*/ 3577290 h 21600"/>
              <a:gd name="T8" fmla="*/ 2971800 w 21600"/>
              <a:gd name="T9" fmla="*/ 4191000 h 21600"/>
              <a:gd name="T10" fmla="*/ 5073248 w 21600"/>
              <a:gd name="T11" fmla="*/ 3577290 h 21600"/>
              <a:gd name="T12" fmla="*/ 5943600 w 21600"/>
              <a:gd name="T13" fmla="*/ 2095500 h 21600"/>
              <a:gd name="T14" fmla="*/ 5073248 w 21600"/>
              <a:gd name="T15" fmla="*/ 6137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10" name="Group 18"/>
          <p:cNvGrpSpPr>
            <a:grpSpLocks/>
          </p:cNvGrpSpPr>
          <p:nvPr/>
        </p:nvGrpSpPr>
        <p:grpSpPr bwMode="auto">
          <a:xfrm>
            <a:off x="-85725" y="174964"/>
            <a:ext cx="1385207" cy="1653684"/>
            <a:chOff x="-371" y="95"/>
            <a:chExt cx="1527" cy="2037"/>
          </a:xfrm>
        </p:grpSpPr>
        <p:sp>
          <p:nvSpPr>
            <p:cNvPr id="4126" name="AutoShape 19"/>
            <p:cNvSpPr>
              <a:spLocks noChangeArrowheads="1"/>
            </p:cNvSpPr>
            <p:nvPr/>
          </p:nvSpPr>
          <p:spPr bwMode="auto">
            <a:xfrm>
              <a:off x="0" y="528"/>
              <a:ext cx="960" cy="1008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4127" name="Text Box 20"/>
            <p:cNvSpPr txBox="1">
              <a:spLocks noChangeArrowheads="1"/>
            </p:cNvSpPr>
            <p:nvPr/>
          </p:nvSpPr>
          <p:spPr bwMode="auto">
            <a:xfrm>
              <a:off x="227" y="95"/>
              <a:ext cx="383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4128" name="Text Box 21"/>
            <p:cNvSpPr txBox="1">
              <a:spLocks noChangeArrowheads="1"/>
            </p:cNvSpPr>
            <p:nvPr/>
          </p:nvSpPr>
          <p:spPr bwMode="auto">
            <a:xfrm>
              <a:off x="773" y="625"/>
              <a:ext cx="383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4129" name="Text Box 22"/>
            <p:cNvSpPr txBox="1">
              <a:spLocks noChangeArrowheads="1"/>
            </p:cNvSpPr>
            <p:nvPr/>
          </p:nvSpPr>
          <p:spPr bwMode="auto">
            <a:xfrm>
              <a:off x="225" y="1418"/>
              <a:ext cx="383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4130" name="Text Box 23"/>
            <p:cNvSpPr txBox="1">
              <a:spLocks noChangeArrowheads="1"/>
            </p:cNvSpPr>
            <p:nvPr/>
          </p:nvSpPr>
          <p:spPr bwMode="auto">
            <a:xfrm>
              <a:off x="-371" y="680"/>
              <a:ext cx="383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0000"/>
                  </a:solidFill>
                </a:rPr>
                <a:t>W</a:t>
              </a:r>
            </a:p>
          </p:txBody>
        </p:sp>
      </p:grpSp>
      <p:sp>
        <p:nvSpPr>
          <p:cNvPr id="4111" name="Freeform 24"/>
          <p:cNvSpPr>
            <a:spLocks/>
          </p:cNvSpPr>
          <p:nvPr/>
        </p:nvSpPr>
        <p:spPr bwMode="auto">
          <a:xfrm>
            <a:off x="2895600" y="1524000"/>
            <a:ext cx="328613" cy="1122363"/>
          </a:xfrm>
          <a:custGeom>
            <a:avLst/>
            <a:gdLst>
              <a:gd name="T0" fmla="*/ 0 w 197"/>
              <a:gd name="T1" fmla="*/ 0 h 667"/>
              <a:gd name="T2" fmla="*/ 25021 w 197"/>
              <a:gd name="T3" fmla="*/ 77404 h 667"/>
              <a:gd name="T4" fmla="*/ 151796 w 197"/>
              <a:gd name="T5" fmla="*/ 205290 h 667"/>
              <a:gd name="T6" fmla="*/ 278570 w 197"/>
              <a:gd name="T7" fmla="*/ 562023 h 667"/>
              <a:gd name="T8" fmla="*/ 328613 w 197"/>
              <a:gd name="T9" fmla="*/ 1122363 h 6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7" h="667">
                <a:moveTo>
                  <a:pt x="0" y="0"/>
                </a:moveTo>
                <a:cubicBezTo>
                  <a:pt x="5" y="15"/>
                  <a:pt x="5" y="33"/>
                  <a:pt x="15" y="46"/>
                </a:cubicBezTo>
                <a:cubicBezTo>
                  <a:pt x="36" y="75"/>
                  <a:pt x="91" y="122"/>
                  <a:pt x="91" y="122"/>
                </a:cubicBezTo>
                <a:cubicBezTo>
                  <a:pt x="116" y="198"/>
                  <a:pt x="123" y="266"/>
                  <a:pt x="167" y="334"/>
                </a:cubicBezTo>
                <a:cubicBezTo>
                  <a:pt x="177" y="445"/>
                  <a:pt x="197" y="667"/>
                  <a:pt x="197" y="66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12" name="Freeform 25"/>
          <p:cNvSpPr>
            <a:spLocks/>
          </p:cNvSpPr>
          <p:nvPr/>
        </p:nvSpPr>
        <p:spPr bwMode="auto">
          <a:xfrm>
            <a:off x="5678488" y="1970088"/>
            <a:ext cx="1066800" cy="725487"/>
          </a:xfrm>
          <a:custGeom>
            <a:avLst/>
            <a:gdLst>
              <a:gd name="T0" fmla="*/ 0 w 672"/>
              <a:gd name="T1" fmla="*/ 725487 h 457"/>
              <a:gd name="T2" fmla="*/ 698500 w 672"/>
              <a:gd name="T3" fmla="*/ 531812 h 457"/>
              <a:gd name="T4" fmla="*/ 769938 w 672"/>
              <a:gd name="T5" fmla="*/ 508000 h 457"/>
              <a:gd name="T6" fmla="*/ 866775 w 672"/>
              <a:gd name="T7" fmla="*/ 484187 h 457"/>
              <a:gd name="T8" fmla="*/ 914400 w 672"/>
              <a:gd name="T9" fmla="*/ 339725 h 457"/>
              <a:gd name="T10" fmla="*/ 938213 w 672"/>
              <a:gd name="T11" fmla="*/ 171450 h 457"/>
              <a:gd name="T12" fmla="*/ 1058863 w 672"/>
              <a:gd name="T13" fmla="*/ 123825 h 4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2" h="457">
                <a:moveTo>
                  <a:pt x="0" y="457"/>
                </a:moveTo>
                <a:cubicBezTo>
                  <a:pt x="112" y="291"/>
                  <a:pt x="212" y="346"/>
                  <a:pt x="440" y="335"/>
                </a:cubicBezTo>
                <a:cubicBezTo>
                  <a:pt x="455" y="330"/>
                  <a:pt x="470" y="324"/>
                  <a:pt x="485" y="320"/>
                </a:cubicBezTo>
                <a:cubicBezTo>
                  <a:pt x="505" y="314"/>
                  <a:pt x="532" y="321"/>
                  <a:pt x="546" y="305"/>
                </a:cubicBezTo>
                <a:cubicBezTo>
                  <a:pt x="567" y="281"/>
                  <a:pt x="576" y="214"/>
                  <a:pt x="576" y="214"/>
                </a:cubicBezTo>
                <a:cubicBezTo>
                  <a:pt x="581" y="179"/>
                  <a:pt x="570" y="137"/>
                  <a:pt x="591" y="108"/>
                </a:cubicBezTo>
                <a:cubicBezTo>
                  <a:pt x="672" y="0"/>
                  <a:pt x="667" y="137"/>
                  <a:pt x="667" y="7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13" name="Freeform 26"/>
          <p:cNvSpPr>
            <a:spLocks/>
          </p:cNvSpPr>
          <p:nvPr/>
        </p:nvSpPr>
        <p:spPr bwMode="auto">
          <a:xfrm>
            <a:off x="5122863" y="4062413"/>
            <a:ext cx="1576387" cy="822325"/>
          </a:xfrm>
          <a:custGeom>
            <a:avLst/>
            <a:gdLst>
              <a:gd name="T0" fmla="*/ 147637 w 993"/>
              <a:gd name="T1" fmla="*/ 123825 h 518"/>
              <a:gd name="T2" fmla="*/ 219075 w 993"/>
              <a:gd name="T3" fmla="*/ 822325 h 518"/>
              <a:gd name="T4" fmla="*/ 676275 w 993"/>
              <a:gd name="T5" fmla="*/ 750888 h 518"/>
              <a:gd name="T6" fmla="*/ 820737 w 993"/>
              <a:gd name="T7" fmla="*/ 701675 h 518"/>
              <a:gd name="T8" fmla="*/ 892175 w 993"/>
              <a:gd name="T9" fmla="*/ 677863 h 518"/>
              <a:gd name="T10" fmla="*/ 1062037 w 993"/>
              <a:gd name="T11" fmla="*/ 509588 h 518"/>
              <a:gd name="T12" fmla="*/ 1181100 w 993"/>
              <a:gd name="T13" fmla="*/ 149225 h 518"/>
              <a:gd name="T14" fmla="*/ 1301750 w 993"/>
              <a:gd name="T15" fmla="*/ 28575 h 518"/>
              <a:gd name="T16" fmla="*/ 1422400 w 993"/>
              <a:gd name="T17" fmla="*/ 557213 h 518"/>
              <a:gd name="T18" fmla="*/ 1493837 w 993"/>
              <a:gd name="T19" fmla="*/ 581025 h 518"/>
              <a:gd name="T20" fmla="*/ 1493837 w 993"/>
              <a:gd name="T21" fmla="*/ 606425 h 5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993" h="518">
                <a:moveTo>
                  <a:pt x="93" y="78"/>
                </a:moveTo>
                <a:cubicBezTo>
                  <a:pt x="68" y="222"/>
                  <a:pt x="0" y="426"/>
                  <a:pt x="138" y="518"/>
                </a:cubicBezTo>
                <a:cubicBezTo>
                  <a:pt x="233" y="505"/>
                  <a:pt x="333" y="501"/>
                  <a:pt x="426" y="473"/>
                </a:cubicBezTo>
                <a:cubicBezTo>
                  <a:pt x="457" y="464"/>
                  <a:pt x="487" y="452"/>
                  <a:pt x="517" y="442"/>
                </a:cubicBezTo>
                <a:cubicBezTo>
                  <a:pt x="532" y="437"/>
                  <a:pt x="562" y="427"/>
                  <a:pt x="562" y="427"/>
                </a:cubicBezTo>
                <a:cubicBezTo>
                  <a:pt x="594" y="381"/>
                  <a:pt x="630" y="359"/>
                  <a:pt x="669" y="321"/>
                </a:cubicBezTo>
                <a:cubicBezTo>
                  <a:pt x="682" y="243"/>
                  <a:pt x="690" y="156"/>
                  <a:pt x="744" y="94"/>
                </a:cubicBezTo>
                <a:cubicBezTo>
                  <a:pt x="768" y="67"/>
                  <a:pt x="820" y="18"/>
                  <a:pt x="820" y="18"/>
                </a:cubicBezTo>
                <a:cubicBezTo>
                  <a:pt x="993" y="61"/>
                  <a:pt x="833" y="0"/>
                  <a:pt x="896" y="351"/>
                </a:cubicBezTo>
                <a:cubicBezTo>
                  <a:pt x="899" y="367"/>
                  <a:pt x="928" y="357"/>
                  <a:pt x="941" y="366"/>
                </a:cubicBezTo>
                <a:cubicBezTo>
                  <a:pt x="945" y="369"/>
                  <a:pt x="941" y="377"/>
                  <a:pt x="941" y="38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14" name="Freeform 27"/>
          <p:cNvSpPr>
            <a:spLocks/>
          </p:cNvSpPr>
          <p:nvPr/>
        </p:nvSpPr>
        <p:spPr bwMode="auto">
          <a:xfrm>
            <a:off x="1738313" y="3560763"/>
            <a:ext cx="1558925" cy="979487"/>
          </a:xfrm>
          <a:custGeom>
            <a:avLst/>
            <a:gdLst>
              <a:gd name="T0" fmla="*/ 1558925 w 982"/>
              <a:gd name="T1" fmla="*/ 482600 h 617"/>
              <a:gd name="T2" fmla="*/ 1246188 w 982"/>
              <a:gd name="T3" fmla="*/ 866775 h 617"/>
              <a:gd name="T4" fmla="*/ 1293813 w 982"/>
              <a:gd name="T5" fmla="*/ 939800 h 617"/>
              <a:gd name="T6" fmla="*/ 812800 w 982"/>
              <a:gd name="T7" fmla="*/ 890587 h 617"/>
              <a:gd name="T8" fmla="*/ 595313 w 982"/>
              <a:gd name="T9" fmla="*/ 650875 h 617"/>
              <a:gd name="T10" fmla="*/ 619125 w 982"/>
              <a:gd name="T11" fmla="*/ 241300 h 617"/>
              <a:gd name="T12" fmla="*/ 476250 w 982"/>
              <a:gd name="T13" fmla="*/ 0 h 617"/>
              <a:gd name="T14" fmla="*/ 66675 w 982"/>
              <a:gd name="T15" fmla="*/ 193675 h 617"/>
              <a:gd name="T16" fmla="*/ 42863 w 982"/>
              <a:gd name="T17" fmla="*/ 674687 h 6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82" h="617">
                <a:moveTo>
                  <a:pt x="982" y="304"/>
                </a:moveTo>
                <a:cubicBezTo>
                  <a:pt x="749" y="322"/>
                  <a:pt x="733" y="287"/>
                  <a:pt x="785" y="546"/>
                </a:cubicBezTo>
                <a:cubicBezTo>
                  <a:pt x="789" y="564"/>
                  <a:pt x="805" y="577"/>
                  <a:pt x="815" y="592"/>
                </a:cubicBezTo>
                <a:cubicBezTo>
                  <a:pt x="713" y="617"/>
                  <a:pt x="611" y="594"/>
                  <a:pt x="512" y="561"/>
                </a:cubicBezTo>
                <a:cubicBezTo>
                  <a:pt x="463" y="512"/>
                  <a:pt x="424" y="458"/>
                  <a:pt x="375" y="410"/>
                </a:cubicBezTo>
                <a:cubicBezTo>
                  <a:pt x="348" y="328"/>
                  <a:pt x="390" y="152"/>
                  <a:pt x="390" y="152"/>
                </a:cubicBezTo>
                <a:cubicBezTo>
                  <a:pt x="375" y="61"/>
                  <a:pt x="388" y="31"/>
                  <a:pt x="300" y="0"/>
                </a:cubicBezTo>
                <a:cubicBezTo>
                  <a:pt x="195" y="18"/>
                  <a:pt x="118" y="44"/>
                  <a:pt x="42" y="122"/>
                </a:cubicBezTo>
                <a:cubicBezTo>
                  <a:pt x="0" y="249"/>
                  <a:pt x="27" y="151"/>
                  <a:pt x="27" y="425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15" name="Text Box 28"/>
          <p:cNvSpPr txBox="1">
            <a:spLocks noChangeArrowheads="1"/>
          </p:cNvSpPr>
          <p:nvPr/>
        </p:nvSpPr>
        <p:spPr bwMode="auto">
          <a:xfrm>
            <a:off x="1676400" y="2514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Chocolate</a:t>
            </a:r>
          </a:p>
        </p:txBody>
      </p:sp>
      <p:sp>
        <p:nvSpPr>
          <p:cNvPr id="4116" name="Text Box 29"/>
          <p:cNvSpPr txBox="1">
            <a:spLocks noChangeArrowheads="1"/>
          </p:cNvSpPr>
          <p:nvPr/>
        </p:nvSpPr>
        <p:spPr bwMode="auto">
          <a:xfrm>
            <a:off x="3886200" y="1524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Maple Bar</a:t>
            </a:r>
          </a:p>
        </p:txBody>
      </p:sp>
      <p:sp>
        <p:nvSpPr>
          <p:cNvPr id="4117" name="Text Box 30"/>
          <p:cNvSpPr txBox="1">
            <a:spLocks noChangeArrowheads="1"/>
          </p:cNvSpPr>
          <p:nvPr/>
        </p:nvSpPr>
        <p:spPr bwMode="auto">
          <a:xfrm>
            <a:off x="5867400" y="3124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Glazed</a:t>
            </a:r>
          </a:p>
        </p:txBody>
      </p:sp>
      <p:sp>
        <p:nvSpPr>
          <p:cNvPr id="4118" name="Text Box 31"/>
          <p:cNvSpPr txBox="1">
            <a:spLocks noChangeArrowheads="1"/>
          </p:cNvSpPr>
          <p:nvPr/>
        </p:nvSpPr>
        <p:spPr bwMode="auto">
          <a:xfrm>
            <a:off x="3505200" y="4648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Cream Filled</a:t>
            </a:r>
          </a:p>
        </p:txBody>
      </p:sp>
      <p:sp>
        <p:nvSpPr>
          <p:cNvPr id="4119" name="Text Box 32"/>
          <p:cNvSpPr txBox="1">
            <a:spLocks noChangeArrowheads="1"/>
          </p:cNvSpPr>
          <p:nvPr/>
        </p:nvSpPr>
        <p:spPr bwMode="auto">
          <a:xfrm>
            <a:off x="5181600" y="1676400"/>
            <a:ext cx="22098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charset="0"/>
              </a:rPr>
              <a:t>▪ </a:t>
            </a: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Syrup City</a:t>
            </a:r>
          </a:p>
        </p:txBody>
      </p:sp>
      <p:sp>
        <p:nvSpPr>
          <p:cNvPr id="4120" name="Text Box 33"/>
          <p:cNvSpPr txBox="1">
            <a:spLocks noChangeArrowheads="1"/>
          </p:cNvSpPr>
          <p:nvPr/>
        </p:nvSpPr>
        <p:spPr bwMode="auto">
          <a:xfrm>
            <a:off x="3581400" y="5029200"/>
            <a:ext cx="29718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▪Custard Town</a:t>
            </a:r>
            <a:r>
              <a:rPr lang="en-US" altLang="en-US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4121" name="Text Box 34"/>
          <p:cNvSpPr txBox="1">
            <a:spLocks noChangeArrowheads="1"/>
          </p:cNvSpPr>
          <p:nvPr/>
        </p:nvSpPr>
        <p:spPr bwMode="auto">
          <a:xfrm>
            <a:off x="2514600" y="3048000"/>
            <a:ext cx="22098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cs typeface="Arial" charset="0"/>
              </a:rPr>
              <a:t>▪</a:t>
            </a: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Cocoville</a:t>
            </a:r>
          </a:p>
        </p:txBody>
      </p:sp>
      <p:sp>
        <p:nvSpPr>
          <p:cNvPr id="4122" name="Text Box 35"/>
          <p:cNvSpPr txBox="1">
            <a:spLocks noChangeArrowheads="1"/>
          </p:cNvSpPr>
          <p:nvPr/>
        </p:nvSpPr>
        <p:spPr bwMode="auto">
          <a:xfrm>
            <a:off x="6096000" y="3505200"/>
            <a:ext cx="21336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▪</a:t>
            </a:r>
            <a:r>
              <a:rPr lang="en-US" altLang="en-US" sz="2800" b="1">
                <a:solidFill>
                  <a:srgbClr val="000000"/>
                </a:solidFill>
              </a:rPr>
              <a:t>Sugar city</a:t>
            </a:r>
          </a:p>
        </p:txBody>
      </p:sp>
      <p:sp>
        <p:nvSpPr>
          <p:cNvPr id="4123" name="Text Box 36"/>
          <p:cNvSpPr txBox="1">
            <a:spLocks noChangeArrowheads="1"/>
          </p:cNvSpPr>
          <p:nvPr/>
        </p:nvSpPr>
        <p:spPr bwMode="auto">
          <a:xfrm>
            <a:off x="2133600" y="1828800"/>
            <a:ext cx="22098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◙ Duncan</a:t>
            </a:r>
          </a:p>
        </p:txBody>
      </p:sp>
      <p:sp>
        <p:nvSpPr>
          <p:cNvPr id="4125" name="Text Box 38"/>
          <p:cNvSpPr txBox="1">
            <a:spLocks noChangeArrowheads="1"/>
          </p:cNvSpPr>
          <p:nvPr/>
        </p:nvSpPr>
        <p:spPr bwMode="auto">
          <a:xfrm>
            <a:off x="7239000" y="4940300"/>
            <a:ext cx="19050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See </a:t>
            </a:r>
            <a:r>
              <a:rPr lang="en-US" altLang="en-US" sz="2400" b="1" dirty="0" err="1" smtClean="0">
                <a:solidFill>
                  <a:srgbClr val="000000"/>
                </a:solidFill>
              </a:rPr>
              <a:t>pg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A 5 for a sample of a political map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Default Design</vt:lpstr>
      <vt:lpstr>2_Default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14</cp:revision>
  <cp:lastPrinted>2014-09-25T13:45:46Z</cp:lastPrinted>
  <dcterms:created xsi:type="dcterms:W3CDTF">2013-09-25T13:28:48Z</dcterms:created>
  <dcterms:modified xsi:type="dcterms:W3CDTF">2017-10-02T20:46:56Z</dcterms:modified>
</cp:coreProperties>
</file>