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new 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2 Sec. 3 &amp;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7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Constitutional Convention began on </a:t>
            </a:r>
            <a:r>
              <a:rPr lang="en-US" altLang="en-US" dirty="0" smtClean="0"/>
              <a:t>May </a:t>
            </a:r>
            <a:r>
              <a:rPr lang="en-US" altLang="en-US" dirty="0"/>
              <a:t>25, 1787, with 55 delegates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These individuals, called the Framers, came from many backgrounds: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Framers elected George Washington as president of the convention and set up procedural rules.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A </a:t>
            </a:r>
            <a:r>
              <a:rPr lang="en-US" altLang="en-US" sz="2000" dirty="0"/>
              <a:t>majority of state delegations would need to be present to conduct business.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Each delegation would have one vote.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 majority vote would carry a proposal</a:t>
            </a:r>
            <a:r>
              <a:rPr lang="en-US" altLang="en-US" sz="2000" dirty="0" smtClean="0"/>
              <a:t>.</a:t>
            </a:r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5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Then, on May 30th, the Framers made their biggest decision: 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to </a:t>
            </a:r>
            <a:r>
              <a:rPr lang="en-US" altLang="en-US" dirty="0"/>
              <a:t>replace the Articles of Confederation rather than amend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41412" y="601133"/>
            <a:ext cx="4588931" cy="5762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Virginia Plan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41412" y="1911928"/>
            <a:ext cx="4876800" cy="38792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This plan called for a government with a legislative, executive, and judicial branch.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Congress </a:t>
            </a:r>
            <a:r>
              <a:rPr lang="en-US" altLang="en-US" sz="2400" dirty="0"/>
              <a:t>would have two houses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Congress would have more power than it had under the Articles.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The members of Congress would elect a national executive and judiciary.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609388" y="601133"/>
            <a:ext cx="4604280" cy="576262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New Jersey Plan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0612" y="1911928"/>
            <a:ext cx="4876801" cy="387927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800" dirty="0"/>
              <a:t>proposed a much different organization of the three branches.</a:t>
            </a:r>
          </a:p>
          <a:p>
            <a:pPr lvl="1"/>
            <a:r>
              <a:rPr lang="en-US" altLang="en-US" sz="2400" dirty="0"/>
              <a:t>Congress would have a single house with equal representation for each state. </a:t>
            </a:r>
          </a:p>
          <a:p>
            <a:pPr lvl="1"/>
            <a:r>
              <a:rPr lang="en-US" altLang="en-US" sz="2400" dirty="0"/>
              <a:t>There would be an executive committee of several people, chosen by Congress. </a:t>
            </a:r>
          </a:p>
          <a:p>
            <a:pPr lvl="1"/>
            <a:r>
              <a:rPr lang="en-US" altLang="en-US" sz="2400" dirty="0"/>
              <a:t>The executive committee would appoint a supreme tribunal to be the federal judiciary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01622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2D050"/>
                </a:solidFill>
              </a:rPr>
              <a:t>Connecticut Compromise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2400" dirty="0"/>
              <a:t>Small states feared that larger states would dominate them.</a:t>
            </a:r>
          </a:p>
          <a:p>
            <a:pPr lvl="1"/>
            <a:r>
              <a:rPr lang="en-US" altLang="en-US" sz="2400" dirty="0"/>
              <a:t>Called the Great Compromise, solved this dispute.</a:t>
            </a:r>
          </a:p>
          <a:p>
            <a:pPr lvl="2"/>
            <a:r>
              <a:rPr lang="en-US" altLang="en-US" sz="2200" dirty="0"/>
              <a:t>In the House, each state would be represented according to its population. </a:t>
            </a:r>
          </a:p>
          <a:p>
            <a:pPr lvl="2"/>
            <a:r>
              <a:rPr lang="en-US" altLang="en-US" sz="2200" dirty="0"/>
              <a:t>In the Senate, each state would have equal representation.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3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compromises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/>
              <a:t>Three-Fifths Compromise: counted each slave as three-fifths of a person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r>
              <a:rPr lang="en-US" altLang="en-US" sz="2400" dirty="0"/>
              <a:t>Under the Commerce and Slave Trade Compromise, Congress could not tax state exports or interfere with the slave trade until 1808.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1039091"/>
            <a:ext cx="9905998" cy="4752109"/>
          </a:xfrm>
        </p:spPr>
        <p:txBody>
          <a:bodyPr/>
          <a:lstStyle/>
          <a:p>
            <a:r>
              <a:rPr lang="en-US" altLang="en-US" sz="2800" dirty="0" smtClean="0"/>
              <a:t>The Second Continental Congress had to create an official national government.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Articles created a </a:t>
            </a:r>
            <a:r>
              <a:rPr lang="en-US" altLang="en-US" sz="2800" dirty="0">
                <a:solidFill>
                  <a:srgbClr val="FF0000"/>
                </a:solidFill>
              </a:rPr>
              <a:t>single unit </a:t>
            </a:r>
            <a:r>
              <a:rPr lang="en-US" altLang="en-US" sz="2800" dirty="0"/>
              <a:t>of government, the Congress.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unicameral in structure, with each states electing its delegates each year.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Each state delegation had one vote in Congress.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5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800" dirty="0"/>
              <a:t>The national government had no executive or judicial branch.</a:t>
            </a:r>
          </a:p>
          <a:p>
            <a:endParaRPr lang="en-US" altLang="en-US" dirty="0"/>
          </a:p>
          <a:p>
            <a:pPr lvl="2"/>
            <a:r>
              <a:rPr lang="en-US" altLang="en-US" sz="2400" dirty="0"/>
              <a:t>Special congressional committees exercised executive and judicial functions.</a:t>
            </a:r>
          </a:p>
          <a:p>
            <a:pPr lvl="1"/>
            <a:endParaRPr lang="en-US" altLang="en-US" sz="2600" dirty="0"/>
          </a:p>
          <a:p>
            <a:pPr lvl="2"/>
            <a:r>
              <a:rPr lang="en-US" altLang="en-US" sz="2400" dirty="0"/>
              <a:t>Each year Congress would elect a president of the </a:t>
            </a:r>
            <a:r>
              <a:rPr lang="en-US" altLang="en-US" sz="2400" dirty="0" smtClean="0"/>
              <a:t>Congress.</a:t>
            </a: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5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What powers did Congress hold under the Articles of Confederation?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3000" dirty="0"/>
              <a:t>Make war and peace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/>
              <a:t>Make treaties and handle ambassadors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/>
              <a:t>Borrow money and set up a money system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/>
              <a:t>Build a navy and raise an army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/>
              <a:t>Settle disputes between the states</a:t>
            </a:r>
            <a:endParaRPr lang="en-US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Under the a.o.c. states promised to: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96391"/>
            <a:ext cx="9905998" cy="3494809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altLang="en-US" sz="2400" dirty="0"/>
              <a:t>Obey the Articles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Provide funds and troops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Respect the laws and court rulings of other states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Allow open trade among states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Submit interstate disputes to Congress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Turn over fugitives from other states</a:t>
            </a:r>
          </a:p>
          <a:p>
            <a:r>
              <a:rPr lang="en-US" altLang="en-US" sz="2800" u="sng" dirty="0"/>
              <a:t>The states kept all powers not given to Congress.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8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Weaknesses of the a.o.c. </a:t>
            </a:r>
            <a:r>
              <a:rPr lang="en-US" sz="2400" dirty="0" smtClean="0">
                <a:solidFill>
                  <a:schemeClr val="tx1"/>
                </a:solidFill>
              </a:rPr>
              <a:t>(Test questions)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8965"/>
            <a:ext cx="9905998" cy="36922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Only a </a:t>
            </a:r>
            <a:r>
              <a:rPr lang="en-US" altLang="en-US" b="1" dirty="0">
                <a:solidFill>
                  <a:srgbClr val="FF0000"/>
                </a:solidFill>
              </a:rPr>
              <a:t>“firm league of friendship”</a:t>
            </a:r>
            <a:r>
              <a:rPr lang="en-US" altLang="en-US" dirty="0"/>
              <a:t> among States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Only one vote</a:t>
            </a:r>
            <a:r>
              <a:rPr lang="en-US" altLang="en-US" dirty="0"/>
              <a:t> for each State, regardless of size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Congress </a:t>
            </a:r>
            <a:r>
              <a:rPr lang="en-US" altLang="en-US" b="1" dirty="0">
                <a:solidFill>
                  <a:srgbClr val="FF0000"/>
                </a:solidFill>
              </a:rPr>
              <a:t>powerless to levy taxes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Congress </a:t>
            </a:r>
            <a:r>
              <a:rPr lang="en-US" altLang="en-US" b="1" dirty="0">
                <a:solidFill>
                  <a:srgbClr val="FF0000"/>
                </a:solidFill>
              </a:rPr>
              <a:t>powerless to regulate commerce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No executive power</a:t>
            </a:r>
            <a:r>
              <a:rPr lang="en-US" altLang="en-US" dirty="0"/>
              <a:t> to enforce acts of Congress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No national court system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Amendments required </a:t>
            </a:r>
            <a:r>
              <a:rPr lang="en-US" altLang="en-US" b="1" dirty="0">
                <a:solidFill>
                  <a:srgbClr val="FF0000"/>
                </a:solidFill>
              </a:rPr>
              <a:t>the consent of all States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FF0000"/>
                </a:solidFill>
              </a:rPr>
              <a:t>9/13 majority</a:t>
            </a:r>
            <a:r>
              <a:rPr lang="en-US" altLang="en-US" dirty="0"/>
              <a:t> required to pass laws.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1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2310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Early Problems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After the end of the Revolutionary War, states stopped </a:t>
            </a:r>
            <a:r>
              <a:rPr lang="en-US" altLang="en-US" sz="2400" dirty="0" smtClean="0"/>
              <a:t>cooperating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They refused to supply troops or money.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Some </a:t>
            </a:r>
            <a:r>
              <a:rPr lang="en-US" altLang="en-US" sz="2200" dirty="0"/>
              <a:t>made their own </a:t>
            </a:r>
            <a:r>
              <a:rPr lang="en-US" altLang="en-US" sz="2200" dirty="0" smtClean="0"/>
              <a:t>treaties.</a:t>
            </a:r>
            <a:endParaRPr lang="en-US" altLang="en-US" sz="2200" dirty="0"/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Most </a:t>
            </a:r>
            <a:r>
              <a:rPr lang="en-US" altLang="en-US" sz="2200" dirty="0"/>
              <a:t>raised their own military forces.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They </a:t>
            </a:r>
            <a:r>
              <a:rPr lang="en-US" altLang="en-US" sz="2200" dirty="0"/>
              <a:t>taxed goods from other states and banned trade with some states.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They </a:t>
            </a:r>
            <a:r>
              <a:rPr lang="en-US" altLang="en-US" sz="2200" dirty="0"/>
              <a:t>printed their own money.</a:t>
            </a:r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4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58191"/>
          </a:xfrm>
        </p:spPr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The economies of many states struggled as a result of all the bickering and poor planning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r>
              <a:rPr lang="en-US" altLang="en-US" sz="2400" dirty="0"/>
              <a:t>The economic crisis led to Shays’ Rebellion in Massachusetts.</a:t>
            </a:r>
          </a:p>
          <a:p>
            <a:pPr lvl="1"/>
            <a:r>
              <a:rPr lang="en-US" altLang="en-US" sz="2400" dirty="0"/>
              <a:t>Farmers lost land when they couldn’t pay state taxes</a:t>
            </a:r>
          </a:p>
          <a:p>
            <a:r>
              <a:rPr lang="en-US" altLang="en-US" dirty="0"/>
              <a:t>In </a:t>
            </a:r>
            <a:r>
              <a:rPr lang="en-US" altLang="en-US" dirty="0" smtClean="0"/>
              <a:t>1786, </a:t>
            </a:r>
            <a:r>
              <a:rPr lang="en-US" altLang="en-US" dirty="0" smtClean="0"/>
              <a:t>Daniel </a:t>
            </a:r>
            <a:r>
              <a:rPr lang="en-US" altLang="en-US" dirty="0"/>
              <a:t>Shays led an armed uprising of farmers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482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call went out for a stronger, more effective central government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/>
              <a:t>The </a:t>
            </a:r>
            <a:r>
              <a:rPr lang="en-US" altLang="en-US" dirty="0" smtClean="0"/>
              <a:t>Second </a:t>
            </a:r>
            <a:r>
              <a:rPr lang="en-US" altLang="en-US" dirty="0"/>
              <a:t>Continental Congresses met at Philadelphia.</a:t>
            </a:r>
          </a:p>
          <a:p>
            <a:r>
              <a:rPr lang="en-US" altLang="en-US" dirty="0"/>
              <a:t>Instead of revising the Articles, it would replace them with something new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5378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162</TotalTime>
  <Words>654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Mesh</vt:lpstr>
      <vt:lpstr>A new Nation</vt:lpstr>
      <vt:lpstr>PowerPoint Presentation</vt:lpstr>
      <vt:lpstr>Cont.</vt:lpstr>
      <vt:lpstr>What powers did Congress hold under the Articles of Confederation? </vt:lpstr>
      <vt:lpstr>Under the a.o.c. states promised to:</vt:lpstr>
      <vt:lpstr>Weaknesses of the a.o.c. (Test questions)</vt:lpstr>
      <vt:lpstr>Early Problems</vt:lpstr>
      <vt:lpstr>Cont.</vt:lpstr>
      <vt:lpstr>PowerPoint Presentation</vt:lpstr>
      <vt:lpstr>The Framers</vt:lpstr>
      <vt:lpstr>PowerPoint Presentation</vt:lpstr>
      <vt:lpstr>PowerPoint Presentation</vt:lpstr>
      <vt:lpstr>Connecticut Compromise</vt:lpstr>
      <vt:lpstr>Additional compromises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Nation</dc:title>
  <dc:creator>Aaron Dail</dc:creator>
  <cp:lastModifiedBy>Aaron Dail</cp:lastModifiedBy>
  <cp:revision>15</cp:revision>
  <dcterms:created xsi:type="dcterms:W3CDTF">2016-10-11T14:55:26Z</dcterms:created>
  <dcterms:modified xsi:type="dcterms:W3CDTF">2019-09-10T15:42:57Z</dcterms:modified>
</cp:coreProperties>
</file>