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0" d="100"/>
          <a:sy n="60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we interpret the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Ch.3 Sec.3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7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How have the day-to-day workings of the government affected how we interpret the Constitution?</a:t>
            </a:r>
            <a:br>
              <a:rPr lang="en-US" altLang="en-US" sz="2800" dirty="0"/>
            </a:br>
            <a:endParaRPr lang="en-US" altLang="en-US" sz="2800" dirty="0"/>
          </a:p>
          <a:p>
            <a:pPr lvl="1"/>
            <a:r>
              <a:rPr lang="en-US" altLang="en-US" sz="2400" dirty="0"/>
              <a:t>Congress passes new laws.</a:t>
            </a:r>
          </a:p>
          <a:p>
            <a:pPr lvl="1"/>
            <a:r>
              <a:rPr lang="en-US" altLang="en-US" sz="2400" dirty="0"/>
              <a:t>Presidents push to expand executive power.</a:t>
            </a:r>
          </a:p>
          <a:p>
            <a:pPr lvl="1"/>
            <a:r>
              <a:rPr lang="en-US" altLang="en-US" sz="2400" dirty="0"/>
              <a:t>The Supreme Court makes key rulings on constitutional issues.</a:t>
            </a:r>
          </a:p>
          <a:p>
            <a:pPr lvl="1"/>
            <a:r>
              <a:rPr lang="en-US" altLang="en-US" sz="2400" dirty="0"/>
              <a:t>Political parties influence the governing process.</a:t>
            </a:r>
          </a:p>
          <a:p>
            <a:pPr lvl="1"/>
            <a:r>
              <a:rPr lang="en-US" altLang="en-US" sz="2400" dirty="0"/>
              <a:t>Customs develop over time.</a:t>
            </a:r>
          </a:p>
        </p:txBody>
      </p:sp>
    </p:spTree>
    <p:extLst>
      <p:ext uri="{BB962C8B-B14F-4D97-AF65-F5344CB8AC3E}">
        <p14:creationId xmlns:p14="http://schemas.microsoft.com/office/powerpoint/2010/main" val="260976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Role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372690" cy="43206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Congress has expanded upon basic constitutional provisions.</a:t>
            </a:r>
          </a:p>
          <a:p>
            <a:endParaRPr lang="en-US" altLang="en-US" sz="2800" dirty="0"/>
          </a:p>
          <a:p>
            <a:pPr lvl="1"/>
            <a:r>
              <a:rPr lang="en-US" altLang="en-US" sz="2600" dirty="0"/>
              <a:t>Congress created much of the specific structure of the federal government.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Congress established the federal court system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Congress created the many departments and agencies in the executive branch.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Congress has clarified issues such as the succession of the Vice President.  </a:t>
            </a:r>
          </a:p>
        </p:txBody>
      </p:sp>
    </p:spTree>
    <p:extLst>
      <p:ext uri="{BB962C8B-B14F-4D97-AF65-F5344CB8AC3E}">
        <p14:creationId xmlns:p14="http://schemas.microsoft.com/office/powerpoint/2010/main" val="204458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Powers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Congress passes laws that clarify its own constitutional powers. 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Over the years, Congress has interpreted the meaning of the Constitution through laws.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568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Expanding Executive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Presidents have increased their constitutional powers by taking a broad interpretation of such powers.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The </a:t>
            </a:r>
            <a:r>
              <a:rPr lang="en-US" altLang="en-US" sz="2800" dirty="0"/>
              <a:t>Constitution grants the President </a:t>
            </a:r>
            <a:r>
              <a:rPr lang="en-US" altLang="en-US" sz="2800" b="1" dirty="0"/>
              <a:t>“executive power.”</a:t>
            </a:r>
            <a:endParaRPr lang="en-US" altLang="en-US" sz="2800" dirty="0"/>
          </a:p>
          <a:p>
            <a:pPr lvl="1"/>
            <a:r>
              <a:rPr lang="en-US" altLang="en-US" sz="2800" dirty="0" smtClean="0"/>
              <a:t>Most </a:t>
            </a:r>
            <a:r>
              <a:rPr lang="en-US" altLang="en-US" sz="2800" dirty="0"/>
              <a:t>Presidents argue that this power includes the authority to do things not specifically mentioned in the Constitution.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5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The nation’s courts, particularly the Supreme Court, </a:t>
            </a:r>
            <a:r>
              <a:rPr lang="en-US" altLang="en-US" sz="2800" b="1" dirty="0"/>
              <a:t>interpret the Constitution</a:t>
            </a:r>
            <a:r>
              <a:rPr lang="en-US" altLang="en-US" sz="2800" dirty="0"/>
              <a:t> on a regular basis.</a:t>
            </a: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Ex. Judicial Review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Declaring that a law </a:t>
            </a:r>
            <a:r>
              <a:rPr lang="en-US" altLang="en-US" sz="2400" i="1" dirty="0"/>
              <a:t>is </a:t>
            </a:r>
            <a:r>
              <a:rPr lang="en-US" altLang="en-US" sz="2400" dirty="0"/>
              <a:t>constitutional also involves interpreting the Constitution. </a:t>
            </a:r>
          </a:p>
          <a:p>
            <a:pPr lvl="1">
              <a:lnSpc>
                <a:spcPct val="80000"/>
              </a:lnSpc>
            </a:pP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Each type of ruling sets a </a:t>
            </a:r>
            <a:r>
              <a:rPr lang="en-US" altLang="en-US" sz="2400" dirty="0">
                <a:solidFill>
                  <a:srgbClr val="92D050"/>
                </a:solidFill>
              </a:rPr>
              <a:t>precedent</a:t>
            </a:r>
            <a:r>
              <a:rPr lang="en-US" altLang="en-US" sz="2400" dirty="0"/>
              <a:t> for interpreting future laws.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991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Customs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The Constitution does not mention political parties.</a:t>
            </a:r>
          </a:p>
          <a:p>
            <a:r>
              <a:rPr lang="en-US" altLang="en-US" sz="2800" dirty="0"/>
              <a:t>Yet parties are very influential in </a:t>
            </a:r>
            <a:r>
              <a:rPr lang="en-US" altLang="en-US" sz="2800" dirty="0" smtClean="0"/>
              <a:t>our </a:t>
            </a:r>
            <a:r>
              <a:rPr lang="en-US" altLang="en-US" sz="2800" dirty="0"/>
              <a:t>political process. </a:t>
            </a:r>
            <a:endParaRPr lang="en-US" altLang="en-US" sz="2800" dirty="0" smtClean="0"/>
          </a:p>
          <a:p>
            <a:endParaRPr lang="en-US" altLang="en-US" dirty="0"/>
          </a:p>
          <a:p>
            <a:r>
              <a:rPr lang="en-US" altLang="en-US" sz="2800" dirty="0"/>
              <a:t>Unwritten customs can be as influential as written laws.</a:t>
            </a:r>
          </a:p>
          <a:p>
            <a:pPr lvl="1"/>
            <a:r>
              <a:rPr lang="en-US" altLang="en-US" sz="2800" dirty="0" smtClean="0"/>
              <a:t>The </a:t>
            </a:r>
            <a:r>
              <a:rPr lang="en-US" altLang="en-US" sz="2800" dirty="0"/>
              <a:t>President’s </a:t>
            </a:r>
            <a:r>
              <a:rPr lang="en-US" altLang="en-US" sz="2800" dirty="0" smtClean="0"/>
              <a:t>Cabinet</a:t>
            </a:r>
          </a:p>
          <a:p>
            <a:pPr lvl="1"/>
            <a:r>
              <a:rPr lang="en-US" altLang="en-US" sz="2800" dirty="0" smtClean="0"/>
              <a:t>Two-term limit (22</a:t>
            </a:r>
            <a:r>
              <a:rPr lang="en-US" altLang="en-US" sz="2800" baseline="30000" dirty="0" smtClean="0"/>
              <a:t>nd</a:t>
            </a:r>
            <a:r>
              <a:rPr lang="en-US" altLang="en-US" sz="2800" dirty="0" smtClean="0"/>
              <a:t> Amend.)</a:t>
            </a:r>
          </a:p>
          <a:p>
            <a:pPr lvl="1"/>
            <a:r>
              <a:rPr lang="en-US" altLang="en-US" sz="2800" dirty="0" smtClean="0"/>
              <a:t>Pres. Succession (25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147464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128</TotalTime>
  <Words>244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How we interpret the Constitution</vt:lpstr>
      <vt:lpstr>Informal amendments</vt:lpstr>
      <vt:lpstr>The Role of Congress</vt:lpstr>
      <vt:lpstr>Powers of Congress</vt:lpstr>
      <vt:lpstr>Expanding Executive Power</vt:lpstr>
      <vt:lpstr>The Courts</vt:lpstr>
      <vt:lpstr>Customs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interpret the Constitution</dc:title>
  <dc:creator>Aaron Dail</dc:creator>
  <cp:lastModifiedBy>Aaron Dail</cp:lastModifiedBy>
  <cp:revision>5</cp:revision>
  <dcterms:created xsi:type="dcterms:W3CDTF">2016-10-20T20:33:49Z</dcterms:created>
  <dcterms:modified xsi:type="dcterms:W3CDTF">2016-10-25T23:49:24Z</dcterms:modified>
</cp:coreProperties>
</file>