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Presidential Succession </a:t>
            </a:r>
            <a:br>
              <a:rPr lang="en-US" dirty="0" smtClean="0"/>
            </a:br>
            <a:r>
              <a:rPr lang="en-US" dirty="0" smtClean="0"/>
              <a:t>&amp; The Vice President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13.2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5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Succession Act 1947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VP</a:t>
            </a:r>
          </a:p>
          <a:p>
            <a:pPr marL="457200" lvl="1" indent="0">
              <a:buNone/>
            </a:pPr>
            <a:r>
              <a:rPr lang="en-US" dirty="0" smtClean="0"/>
              <a:t>	25</a:t>
            </a:r>
            <a:r>
              <a:rPr lang="en-US" baseline="30000" dirty="0" smtClean="0"/>
              <a:t>th</a:t>
            </a:r>
            <a:r>
              <a:rPr lang="en-US" dirty="0" smtClean="0"/>
              <a:t> Amendment (1967)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Speaker of the House (H)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President Pro Tempore (S)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Secretary of </a:t>
            </a:r>
            <a:r>
              <a:rPr lang="en-US" dirty="0"/>
              <a:t>State </a:t>
            </a:r>
            <a:r>
              <a:rPr lang="en-US" dirty="0" smtClean="0"/>
              <a:t> (Exec.)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Each of other 13 heads of the cabinet departments </a:t>
            </a:r>
          </a:p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3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Disability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Vice Pres. Becomes President if: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President informs Congress</a:t>
            </a:r>
            <a:r>
              <a:rPr lang="en-US" dirty="0" smtClean="0"/>
              <a:t>, in writing, “that he is unable to discharge the powers and duties of office,” </a:t>
            </a: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/>
              <a:t>or</a:t>
            </a:r>
            <a:endParaRPr lang="en-US" b="1" dirty="0" smtClean="0"/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Vice President and a majority of the members of the Cabinet</a:t>
            </a:r>
            <a:r>
              <a:rPr lang="en-US" dirty="0" smtClean="0"/>
              <a:t> inform Congress, in writing, that the President is so incapacitated.</a:t>
            </a:r>
          </a:p>
          <a:p>
            <a:r>
              <a:rPr lang="en-US" dirty="0" smtClean="0"/>
              <a:t>President resumes powers and duties when he informs congress of readiness</a:t>
            </a:r>
          </a:p>
          <a:p>
            <a:pPr lvl="1"/>
            <a:r>
              <a:rPr lang="en-US" dirty="0" smtClean="0"/>
              <a:t>Congress has 21 days to decide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2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VP’s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Presides over the Senate</a:t>
            </a:r>
          </a:p>
          <a:p>
            <a:r>
              <a:rPr lang="en-US" dirty="0" smtClean="0"/>
              <a:t>2. Decides question of Presidential disability </a:t>
            </a:r>
          </a:p>
          <a:p>
            <a:r>
              <a:rPr lang="en-US" dirty="0" smtClean="0"/>
              <a:t>3. Balances the ticket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 Only a heartbeat away from the most powerful office in the world</a:t>
            </a:r>
          </a:p>
        </p:txBody>
      </p:sp>
      <p:pic>
        <p:nvPicPr>
          <p:cNvPr id="1030" name="Picture 6" descr="Image result for mike p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485" y="2556932"/>
            <a:ext cx="4234445" cy="238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030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115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Presidential Succession  &amp; The Vice President</vt:lpstr>
      <vt:lpstr>Presidential Succession Act 1947</vt:lpstr>
      <vt:lpstr>Presidential Disability</vt:lpstr>
      <vt:lpstr>VP’s roles</vt:lpstr>
    </vt:vector>
  </TitlesOfParts>
  <Company>Troy School District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Presidential Succession  &amp; The Vice President</dc:title>
  <dc:creator>Aaron Dail</dc:creator>
  <cp:lastModifiedBy>Aaron Dail</cp:lastModifiedBy>
  <cp:revision>9</cp:revision>
  <dcterms:created xsi:type="dcterms:W3CDTF">2016-04-11T20:57:14Z</dcterms:created>
  <dcterms:modified xsi:type="dcterms:W3CDTF">2018-03-12T15:28:20Z</dcterms:modified>
</cp:coreProperties>
</file>