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5" r:id="rId1"/>
  </p:sldMasterIdLst>
  <p:notesMasterIdLst>
    <p:notesMasterId r:id="rId5"/>
  </p:notesMasterIdLst>
  <p:sldIdLst>
    <p:sldId id="307" r:id="rId2"/>
    <p:sldId id="304" r:id="rId3"/>
    <p:sldId id="305" r:id="rId4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D1A"/>
    <a:srgbClr val="FFCCFF"/>
    <a:srgbClr val="FF99FF"/>
    <a:srgbClr val="FF66FF"/>
    <a:srgbClr val="FF33CC"/>
    <a:srgbClr val="663300"/>
    <a:srgbClr val="33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3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608" y="0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EBE252-D422-4BE0-8C8A-2729AC836201}" type="datetimeFigureOut">
              <a:rPr lang="en-US"/>
              <a:pPr>
                <a:defRPr/>
              </a:pPr>
              <a:t>10/2/2017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855" y="4421188"/>
            <a:ext cx="556512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608" y="8842375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2B72F1-8595-451F-8DAA-00ABA9AC2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73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33913-D09C-4457-BA1C-879885E67D3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2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DF9FD-09E5-4F07-8C29-85971C385A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34096-2D6B-45CB-842E-E60BB3D33B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80D-F237-4EA8-B844-71FE3ED0C2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805CC-901F-4424-89F6-E2DA459190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4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CDCFA-2927-4AC5-9A2A-E237399967D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4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691B-DA74-4328-A4AD-B6D1E9F8C6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2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9A6B-F9D9-4D4B-B94A-F8FDC1643B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9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B4D9C-E989-4B75-A421-33794087D8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2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8D924-8D90-433E-B4B4-AEFDF05A79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C379C-C5BC-4E32-9DE1-EF4836F51C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3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7B440D-D553-4E15-8F03-E73BF69E05F8}" type="slidenum">
              <a:rPr lang="en-US" altLang="en-US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00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21" y="3581400"/>
            <a:ext cx="8229600" cy="1143000"/>
          </a:xfrm>
        </p:spPr>
        <p:txBody>
          <a:bodyPr/>
          <a:lstStyle/>
          <a:p>
            <a:r>
              <a:rPr lang="en-US" dirty="0" smtClean="0"/>
              <a:t>Why do we create laws?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 smtClean="0"/>
              <a:t>do we need laws?</a:t>
            </a:r>
            <a:endParaRPr lang="en-US" dirty="0"/>
          </a:p>
        </p:txBody>
      </p:sp>
      <p:pic>
        <p:nvPicPr>
          <p:cNvPr id="1026" name="Picture 2" descr="Image result for g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26" y="381000"/>
            <a:ext cx="802717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6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80772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Creation of your Rules for your Island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Must create no less than 10 laws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They must not use a specific 	students name to be excluded or 	put down.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They must fit your islands theme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They must protect your islands 	inhabitants and make for a 	productive </a:t>
            </a: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society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Must be fair to all!</a:t>
            </a:r>
            <a:endParaRPr lang="en-US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5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</a:t>
            </a:r>
            <a:r>
              <a:rPr lang="en-US" dirty="0" smtClean="0"/>
              <a:t>Tasks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971468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Task)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Create 10 laws for your island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Must be school appropriate and fair to all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Type or neatly hand write these laws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597443</TotalTime>
  <Words>41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Wingdings</vt:lpstr>
      <vt:lpstr>Default Design</vt:lpstr>
      <vt:lpstr>Why do we create laws?  Why do we need laws?</vt:lpstr>
      <vt:lpstr>PowerPoint Presentation</vt:lpstr>
      <vt:lpstr>PowerPoint Presentation</vt:lpstr>
    </vt:vector>
  </TitlesOfParts>
  <Company>Moscow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SOCIAL STUDIES With Mr. Haley</dc:title>
  <dc:creator>haleym</dc:creator>
  <cp:lastModifiedBy>Aaron Dail</cp:lastModifiedBy>
  <cp:revision>2781</cp:revision>
  <cp:lastPrinted>2015-05-28T15:01:37Z</cp:lastPrinted>
  <dcterms:created xsi:type="dcterms:W3CDTF">2011-08-28T15:31:43Z</dcterms:created>
  <dcterms:modified xsi:type="dcterms:W3CDTF">2017-10-02T19:34:47Z</dcterms:modified>
</cp:coreProperties>
</file>