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880680-FDC7-438C-8179-AAD64718800A}" type="doc">
      <dgm:prSet loTypeId="urn:microsoft.com/office/officeart/2005/8/layout/vList2" loCatId="list" qsTypeId="urn:microsoft.com/office/officeart/2005/8/quickstyle/simple3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9C77593-58E6-462A-973D-70693287F92C}">
      <dgm:prSet/>
      <dgm:spPr/>
      <dgm:t>
        <a:bodyPr/>
        <a:lstStyle/>
        <a:p>
          <a:r>
            <a:rPr lang="en-US"/>
            <a:t>Federal Government:</a:t>
          </a:r>
        </a:p>
      </dgm:t>
    </dgm:pt>
    <dgm:pt modelId="{7D7A7FFF-22FE-4EAF-AAFB-218A8E42428B}" type="parTrans" cxnId="{4D887ECD-749E-4D5F-B3A2-165143880AE0}">
      <dgm:prSet/>
      <dgm:spPr/>
      <dgm:t>
        <a:bodyPr/>
        <a:lstStyle/>
        <a:p>
          <a:endParaRPr lang="en-US"/>
        </a:p>
      </dgm:t>
    </dgm:pt>
    <dgm:pt modelId="{83FB1D3E-737F-4F96-ACB3-10DEBCFF7575}" type="sibTrans" cxnId="{4D887ECD-749E-4D5F-B3A2-165143880AE0}">
      <dgm:prSet/>
      <dgm:spPr/>
      <dgm:t>
        <a:bodyPr/>
        <a:lstStyle/>
        <a:p>
          <a:endParaRPr lang="en-US"/>
        </a:p>
      </dgm:t>
    </dgm:pt>
    <dgm:pt modelId="{DED4F9F8-19D9-4AD0-AACF-4CAED4F5E1F1}">
      <dgm:prSet/>
      <dgm:spPr/>
      <dgm:t>
        <a:bodyPr/>
        <a:lstStyle/>
        <a:p>
          <a:r>
            <a:rPr lang="en-US"/>
            <a:t>Date &amp; Times for Congressional and Presidential Elections</a:t>
          </a:r>
        </a:p>
      </dgm:t>
    </dgm:pt>
    <dgm:pt modelId="{0A5C7B79-E86E-4135-AA64-43EBD01CB610}" type="parTrans" cxnId="{AF63D475-EF5E-41FA-BB89-DCA7DEC8263B}">
      <dgm:prSet/>
      <dgm:spPr/>
      <dgm:t>
        <a:bodyPr/>
        <a:lstStyle/>
        <a:p>
          <a:endParaRPr lang="en-US"/>
        </a:p>
      </dgm:t>
    </dgm:pt>
    <dgm:pt modelId="{AE013B15-7F93-4D47-B035-6F53BF92153A}" type="sibTrans" cxnId="{AF63D475-EF5E-41FA-BB89-DCA7DEC8263B}">
      <dgm:prSet/>
      <dgm:spPr/>
      <dgm:t>
        <a:bodyPr/>
        <a:lstStyle/>
        <a:p>
          <a:endParaRPr lang="en-US"/>
        </a:p>
      </dgm:t>
    </dgm:pt>
    <dgm:pt modelId="{F2EA87CB-63A7-461D-B0D6-35A4EF12E2B8}">
      <dgm:prSet/>
      <dgm:spPr/>
      <dgm:t>
        <a:bodyPr/>
        <a:lstStyle/>
        <a:p>
          <a:r>
            <a:rPr lang="en-US"/>
            <a:t>Regulates Federal Campaign Financing</a:t>
          </a:r>
        </a:p>
      </dgm:t>
    </dgm:pt>
    <dgm:pt modelId="{00808D2B-FE66-4652-8061-40A903A9BD93}" type="parTrans" cxnId="{BE5946C2-B907-4950-83EF-125EB8399E4F}">
      <dgm:prSet/>
      <dgm:spPr/>
      <dgm:t>
        <a:bodyPr/>
        <a:lstStyle/>
        <a:p>
          <a:endParaRPr lang="en-US"/>
        </a:p>
      </dgm:t>
    </dgm:pt>
    <dgm:pt modelId="{EC9087B3-D807-47F7-8E4E-ACE5FD4D72F0}" type="sibTrans" cxnId="{BE5946C2-B907-4950-83EF-125EB8399E4F}">
      <dgm:prSet/>
      <dgm:spPr/>
      <dgm:t>
        <a:bodyPr/>
        <a:lstStyle/>
        <a:p>
          <a:endParaRPr lang="en-US"/>
        </a:p>
      </dgm:t>
    </dgm:pt>
    <dgm:pt modelId="{8E46E3C0-E105-43DD-AC51-DC20C2F6BBF2}">
      <dgm:prSet/>
      <dgm:spPr/>
      <dgm:t>
        <a:bodyPr/>
        <a:lstStyle/>
        <a:p>
          <a:r>
            <a:rPr lang="en-US"/>
            <a:t>States:</a:t>
          </a:r>
        </a:p>
      </dgm:t>
    </dgm:pt>
    <dgm:pt modelId="{FF9A73A0-8063-4CC9-A70F-34F80503D3CC}" type="parTrans" cxnId="{A80C3EAE-F35D-45AA-B6E2-C30F306C1E8C}">
      <dgm:prSet/>
      <dgm:spPr/>
      <dgm:t>
        <a:bodyPr/>
        <a:lstStyle/>
        <a:p>
          <a:endParaRPr lang="en-US"/>
        </a:p>
      </dgm:t>
    </dgm:pt>
    <dgm:pt modelId="{F493F4E4-D152-4584-9BCA-AA81DB111119}" type="sibTrans" cxnId="{A80C3EAE-F35D-45AA-B6E2-C30F306C1E8C}">
      <dgm:prSet/>
      <dgm:spPr/>
      <dgm:t>
        <a:bodyPr/>
        <a:lstStyle/>
        <a:p>
          <a:endParaRPr lang="en-US"/>
        </a:p>
      </dgm:t>
    </dgm:pt>
    <dgm:pt modelId="{C9E35EAF-55EA-4DD2-B2FD-4582864BACF1}">
      <dgm:prSet/>
      <dgm:spPr/>
      <dgm:t>
        <a:bodyPr/>
        <a:lstStyle/>
        <a:p>
          <a:r>
            <a:rPr lang="en-US" dirty="0"/>
            <a:t>Types of Ballots Used</a:t>
          </a:r>
        </a:p>
      </dgm:t>
    </dgm:pt>
    <dgm:pt modelId="{B24CDACD-09A8-4912-9009-0F0FA3B2319E}" type="parTrans" cxnId="{F4CDA854-9B77-4927-90F2-2A07F6C948B3}">
      <dgm:prSet/>
      <dgm:spPr/>
      <dgm:t>
        <a:bodyPr/>
        <a:lstStyle/>
        <a:p>
          <a:endParaRPr lang="en-US"/>
        </a:p>
      </dgm:t>
    </dgm:pt>
    <dgm:pt modelId="{9D9FCBA4-3F46-493F-BB99-7FACA18AD834}" type="sibTrans" cxnId="{F4CDA854-9B77-4927-90F2-2A07F6C948B3}">
      <dgm:prSet/>
      <dgm:spPr/>
      <dgm:t>
        <a:bodyPr/>
        <a:lstStyle/>
        <a:p>
          <a:endParaRPr lang="en-US"/>
        </a:p>
      </dgm:t>
    </dgm:pt>
    <dgm:pt modelId="{4C26A9D7-B22B-4885-8ADA-73990FA9AC8A}">
      <dgm:prSet/>
      <dgm:spPr/>
      <dgm:t>
        <a:bodyPr/>
        <a:lstStyle/>
        <a:p>
          <a:r>
            <a:rPr lang="en-US"/>
            <a:t>Precincts (Voting Districts)</a:t>
          </a:r>
        </a:p>
      </dgm:t>
    </dgm:pt>
    <dgm:pt modelId="{271E7698-D81B-497B-8653-C4A7B0ABF878}" type="parTrans" cxnId="{8563A394-B292-4C1B-8910-2682FA1AADAC}">
      <dgm:prSet/>
      <dgm:spPr/>
      <dgm:t>
        <a:bodyPr/>
        <a:lstStyle/>
        <a:p>
          <a:endParaRPr lang="en-US"/>
        </a:p>
      </dgm:t>
    </dgm:pt>
    <dgm:pt modelId="{415A591F-230A-4C75-843F-E33412984F00}" type="sibTrans" cxnId="{8563A394-B292-4C1B-8910-2682FA1AADAC}">
      <dgm:prSet/>
      <dgm:spPr/>
      <dgm:t>
        <a:bodyPr/>
        <a:lstStyle/>
        <a:p>
          <a:endParaRPr lang="en-US"/>
        </a:p>
      </dgm:t>
    </dgm:pt>
    <dgm:pt modelId="{F0A3F3C9-0A85-4D2C-9189-530026DD21DA}">
      <dgm:prSet/>
      <dgm:spPr/>
      <dgm:t>
        <a:bodyPr/>
        <a:lstStyle/>
        <a:p>
          <a:r>
            <a:rPr lang="en-US"/>
            <a:t>When &amp; Where of Local and State Elections</a:t>
          </a:r>
        </a:p>
      </dgm:t>
    </dgm:pt>
    <dgm:pt modelId="{B8493FCE-21B4-4B51-B3D7-EB4304DC450E}" type="parTrans" cxnId="{14FD58A8-3EFF-4470-9362-EE1619A82808}">
      <dgm:prSet/>
      <dgm:spPr/>
      <dgm:t>
        <a:bodyPr/>
        <a:lstStyle/>
        <a:p>
          <a:endParaRPr lang="en-US"/>
        </a:p>
      </dgm:t>
    </dgm:pt>
    <dgm:pt modelId="{454E993B-D338-4D58-AB8A-7EA17EAD2737}" type="sibTrans" cxnId="{14FD58A8-3EFF-4470-9362-EE1619A82808}">
      <dgm:prSet/>
      <dgm:spPr/>
      <dgm:t>
        <a:bodyPr/>
        <a:lstStyle/>
        <a:p>
          <a:endParaRPr lang="en-US"/>
        </a:p>
      </dgm:t>
    </dgm:pt>
    <dgm:pt modelId="{7EBA0721-60F1-4894-8E38-D74FDB22A675}" type="pres">
      <dgm:prSet presAssocID="{CB880680-FDC7-438C-8179-AAD6471880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779F05-675C-4AFB-987F-9552262BFF24}" type="pres">
      <dgm:prSet presAssocID="{B9C77593-58E6-462A-973D-70693287F92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8A3813-9F0D-46FD-A699-EA27A25C8075}" type="pres">
      <dgm:prSet presAssocID="{B9C77593-58E6-462A-973D-70693287F92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506A6-DA66-4F13-BD99-46040C7529AB}" type="pres">
      <dgm:prSet presAssocID="{8E46E3C0-E105-43DD-AC51-DC20C2F6BBF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EBCBC9-59AA-470B-B82B-96A0DB6643BF}" type="pres">
      <dgm:prSet presAssocID="{8E46E3C0-E105-43DD-AC51-DC20C2F6BBF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63A394-B292-4C1B-8910-2682FA1AADAC}" srcId="{8E46E3C0-E105-43DD-AC51-DC20C2F6BBF2}" destId="{4C26A9D7-B22B-4885-8ADA-73990FA9AC8A}" srcOrd="1" destOrd="0" parTransId="{271E7698-D81B-497B-8653-C4A7B0ABF878}" sibTransId="{415A591F-230A-4C75-843F-E33412984F00}"/>
    <dgm:cxn modelId="{8C51D0FB-FCC0-4BC9-9C44-2EDDE7D756E7}" type="presOf" srcId="{F0A3F3C9-0A85-4D2C-9189-530026DD21DA}" destId="{1CEBCBC9-59AA-470B-B82B-96A0DB6643BF}" srcOrd="0" destOrd="2" presId="urn:microsoft.com/office/officeart/2005/8/layout/vList2"/>
    <dgm:cxn modelId="{F1B5913C-11D0-4726-BAD3-468541809ACB}" type="presOf" srcId="{4C26A9D7-B22B-4885-8ADA-73990FA9AC8A}" destId="{1CEBCBC9-59AA-470B-B82B-96A0DB6643BF}" srcOrd="0" destOrd="1" presId="urn:microsoft.com/office/officeart/2005/8/layout/vList2"/>
    <dgm:cxn modelId="{061F9EFD-7053-4436-BF5F-47EFBAD53AA7}" type="presOf" srcId="{CB880680-FDC7-438C-8179-AAD64718800A}" destId="{7EBA0721-60F1-4894-8E38-D74FDB22A675}" srcOrd="0" destOrd="0" presId="urn:microsoft.com/office/officeart/2005/8/layout/vList2"/>
    <dgm:cxn modelId="{BE5946C2-B907-4950-83EF-125EB8399E4F}" srcId="{B9C77593-58E6-462A-973D-70693287F92C}" destId="{F2EA87CB-63A7-461D-B0D6-35A4EF12E2B8}" srcOrd="1" destOrd="0" parTransId="{00808D2B-FE66-4652-8061-40A903A9BD93}" sibTransId="{EC9087B3-D807-47F7-8E4E-ACE5FD4D72F0}"/>
    <dgm:cxn modelId="{FAB9234A-9E25-4789-BF9B-13E5BE199C76}" type="presOf" srcId="{B9C77593-58E6-462A-973D-70693287F92C}" destId="{DE779F05-675C-4AFB-987F-9552262BFF24}" srcOrd="0" destOrd="0" presId="urn:microsoft.com/office/officeart/2005/8/layout/vList2"/>
    <dgm:cxn modelId="{AF63D475-EF5E-41FA-BB89-DCA7DEC8263B}" srcId="{B9C77593-58E6-462A-973D-70693287F92C}" destId="{DED4F9F8-19D9-4AD0-AACF-4CAED4F5E1F1}" srcOrd="0" destOrd="0" parTransId="{0A5C7B79-E86E-4135-AA64-43EBD01CB610}" sibTransId="{AE013B15-7F93-4D47-B035-6F53BF92153A}"/>
    <dgm:cxn modelId="{A80C3EAE-F35D-45AA-B6E2-C30F306C1E8C}" srcId="{CB880680-FDC7-438C-8179-AAD64718800A}" destId="{8E46E3C0-E105-43DD-AC51-DC20C2F6BBF2}" srcOrd="1" destOrd="0" parTransId="{FF9A73A0-8063-4CC9-A70F-34F80503D3CC}" sibTransId="{F493F4E4-D152-4584-9BCA-AA81DB111119}"/>
    <dgm:cxn modelId="{14FD58A8-3EFF-4470-9362-EE1619A82808}" srcId="{8E46E3C0-E105-43DD-AC51-DC20C2F6BBF2}" destId="{F0A3F3C9-0A85-4D2C-9189-530026DD21DA}" srcOrd="2" destOrd="0" parTransId="{B8493FCE-21B4-4B51-B3D7-EB4304DC450E}" sibTransId="{454E993B-D338-4D58-AB8A-7EA17EAD2737}"/>
    <dgm:cxn modelId="{577FB8E2-367D-44D1-8FE0-3602CDB8F351}" type="presOf" srcId="{8E46E3C0-E105-43DD-AC51-DC20C2F6BBF2}" destId="{2C9506A6-DA66-4F13-BD99-46040C7529AB}" srcOrd="0" destOrd="0" presId="urn:microsoft.com/office/officeart/2005/8/layout/vList2"/>
    <dgm:cxn modelId="{00786014-80F0-4860-A3D7-3BDA5EFCDD9C}" type="presOf" srcId="{F2EA87CB-63A7-461D-B0D6-35A4EF12E2B8}" destId="{888A3813-9F0D-46FD-A699-EA27A25C8075}" srcOrd="0" destOrd="1" presId="urn:microsoft.com/office/officeart/2005/8/layout/vList2"/>
    <dgm:cxn modelId="{89DBFA29-E1EF-4BB7-895C-21151ECE4031}" type="presOf" srcId="{DED4F9F8-19D9-4AD0-AACF-4CAED4F5E1F1}" destId="{888A3813-9F0D-46FD-A699-EA27A25C8075}" srcOrd="0" destOrd="0" presId="urn:microsoft.com/office/officeart/2005/8/layout/vList2"/>
    <dgm:cxn modelId="{4D887ECD-749E-4D5F-B3A2-165143880AE0}" srcId="{CB880680-FDC7-438C-8179-AAD64718800A}" destId="{B9C77593-58E6-462A-973D-70693287F92C}" srcOrd="0" destOrd="0" parTransId="{7D7A7FFF-22FE-4EAF-AAFB-218A8E42428B}" sibTransId="{83FB1D3E-737F-4F96-ACB3-10DEBCFF7575}"/>
    <dgm:cxn modelId="{E10A094C-E2AD-4942-97F1-ED16E25AEA20}" type="presOf" srcId="{C9E35EAF-55EA-4DD2-B2FD-4582864BACF1}" destId="{1CEBCBC9-59AA-470B-B82B-96A0DB6643BF}" srcOrd="0" destOrd="0" presId="urn:microsoft.com/office/officeart/2005/8/layout/vList2"/>
    <dgm:cxn modelId="{F4CDA854-9B77-4927-90F2-2A07F6C948B3}" srcId="{8E46E3C0-E105-43DD-AC51-DC20C2F6BBF2}" destId="{C9E35EAF-55EA-4DD2-B2FD-4582864BACF1}" srcOrd="0" destOrd="0" parTransId="{B24CDACD-09A8-4912-9009-0F0FA3B2319E}" sibTransId="{9D9FCBA4-3F46-493F-BB99-7FACA18AD834}"/>
    <dgm:cxn modelId="{82002B0C-0B4A-4BBA-8B8A-84DE7AB0BD4F}" type="presParOf" srcId="{7EBA0721-60F1-4894-8E38-D74FDB22A675}" destId="{DE779F05-675C-4AFB-987F-9552262BFF24}" srcOrd="0" destOrd="0" presId="urn:microsoft.com/office/officeart/2005/8/layout/vList2"/>
    <dgm:cxn modelId="{43CC65F6-CB5A-42E9-88B5-4F62CCB4D293}" type="presParOf" srcId="{7EBA0721-60F1-4894-8E38-D74FDB22A675}" destId="{888A3813-9F0D-46FD-A699-EA27A25C8075}" srcOrd="1" destOrd="0" presId="urn:microsoft.com/office/officeart/2005/8/layout/vList2"/>
    <dgm:cxn modelId="{6CFB6B98-29A1-455B-85CF-0775FA78679B}" type="presParOf" srcId="{7EBA0721-60F1-4894-8E38-D74FDB22A675}" destId="{2C9506A6-DA66-4F13-BD99-46040C7529AB}" srcOrd="2" destOrd="0" presId="urn:microsoft.com/office/officeart/2005/8/layout/vList2"/>
    <dgm:cxn modelId="{3F0202EA-B22B-4DF9-8408-FCB388F66497}" type="presParOf" srcId="{7EBA0721-60F1-4894-8E38-D74FDB22A675}" destId="{1CEBCBC9-59AA-470B-B82B-96A0DB6643B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4B028B-6083-4627-962F-527668018C91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BDA536B-01A3-41E6-92AD-71A73A27F051}">
      <dgm:prSet/>
      <dgm:spPr/>
      <dgm:t>
        <a:bodyPr/>
        <a:lstStyle/>
        <a:p>
          <a:r>
            <a:rPr lang="en-US"/>
            <a:t>This is a term often used to describe large ballots with many different offices and candidates.</a:t>
          </a:r>
        </a:p>
      </dgm:t>
    </dgm:pt>
    <dgm:pt modelId="{51E8E040-D1C7-48ED-B232-F64836882F52}" type="parTrans" cxnId="{7EA18EB7-2C9E-48B1-9F9E-AD077847C089}">
      <dgm:prSet/>
      <dgm:spPr/>
      <dgm:t>
        <a:bodyPr/>
        <a:lstStyle/>
        <a:p>
          <a:endParaRPr lang="en-US"/>
        </a:p>
      </dgm:t>
    </dgm:pt>
    <dgm:pt modelId="{CF6962D8-C43A-4304-8891-83ECC786A0CD}" type="sibTrans" cxnId="{7EA18EB7-2C9E-48B1-9F9E-AD077847C089}">
      <dgm:prSet/>
      <dgm:spPr/>
      <dgm:t>
        <a:bodyPr/>
        <a:lstStyle/>
        <a:p>
          <a:endParaRPr lang="en-US"/>
        </a:p>
      </dgm:t>
    </dgm:pt>
    <dgm:pt modelId="{FA0F0A05-9BCB-4A53-ABCF-899E45729DFE}">
      <dgm:prSet/>
      <dgm:spPr/>
      <dgm:t>
        <a:bodyPr/>
        <a:lstStyle/>
        <a:p>
          <a:r>
            <a:rPr lang="en-US"/>
            <a:t>Benefits: More options for voters -&gt; more democratic</a:t>
          </a:r>
        </a:p>
      </dgm:t>
    </dgm:pt>
    <dgm:pt modelId="{0188455F-63EC-4CED-BCAB-F0D4157533CA}" type="parTrans" cxnId="{CC334A14-4D1D-44C6-9C59-3A0490C3A84E}">
      <dgm:prSet/>
      <dgm:spPr/>
      <dgm:t>
        <a:bodyPr/>
        <a:lstStyle/>
        <a:p>
          <a:endParaRPr lang="en-US"/>
        </a:p>
      </dgm:t>
    </dgm:pt>
    <dgm:pt modelId="{C41DF5EE-3BA3-4151-ADEC-66426C1A98E4}" type="sibTrans" cxnId="{CC334A14-4D1D-44C6-9C59-3A0490C3A84E}">
      <dgm:prSet/>
      <dgm:spPr/>
      <dgm:t>
        <a:bodyPr/>
        <a:lstStyle/>
        <a:p>
          <a:endParaRPr lang="en-US"/>
        </a:p>
      </dgm:t>
    </dgm:pt>
    <dgm:pt modelId="{834247A8-9415-4A26-AB1F-337F3C9424CC}">
      <dgm:prSet/>
      <dgm:spPr/>
      <dgm:t>
        <a:bodyPr/>
        <a:lstStyle/>
        <a:p>
          <a:r>
            <a:rPr lang="en-US"/>
            <a:t>Detriments: Voter fatigue, uninformed voters</a:t>
          </a:r>
        </a:p>
      </dgm:t>
    </dgm:pt>
    <dgm:pt modelId="{FD24F1D3-C6A2-4205-8F83-60A51674C037}" type="parTrans" cxnId="{801D64DD-EC67-4753-90E6-C01219145683}">
      <dgm:prSet/>
      <dgm:spPr/>
      <dgm:t>
        <a:bodyPr/>
        <a:lstStyle/>
        <a:p>
          <a:endParaRPr lang="en-US"/>
        </a:p>
      </dgm:t>
    </dgm:pt>
    <dgm:pt modelId="{3EDEE992-BBE9-42F4-B935-AE8F8C49C6F7}" type="sibTrans" cxnId="{801D64DD-EC67-4753-90E6-C01219145683}">
      <dgm:prSet/>
      <dgm:spPr/>
      <dgm:t>
        <a:bodyPr/>
        <a:lstStyle/>
        <a:p>
          <a:endParaRPr lang="en-US"/>
        </a:p>
      </dgm:t>
    </dgm:pt>
    <dgm:pt modelId="{C2B390B4-6112-4A0B-9D0B-E6DBC8E11D6A}">
      <dgm:prSet/>
      <dgm:spPr/>
      <dgm:t>
        <a:bodyPr/>
        <a:lstStyle/>
        <a:p>
          <a:r>
            <a:rPr lang="en-US"/>
            <a:t>Some suggests we should elect those who </a:t>
          </a:r>
          <a:r>
            <a:rPr lang="en-US" b="1" u="sng"/>
            <a:t>make</a:t>
          </a:r>
          <a:r>
            <a:rPr lang="en-US"/>
            <a:t> policy and appoint those who </a:t>
          </a:r>
          <a:r>
            <a:rPr lang="en-US" b="1" u="sng"/>
            <a:t>administer</a:t>
          </a:r>
          <a:r>
            <a:rPr lang="en-US"/>
            <a:t> policy.</a:t>
          </a:r>
        </a:p>
      </dgm:t>
    </dgm:pt>
    <dgm:pt modelId="{FA5F7962-6241-46C4-BDEE-3886670F7B73}" type="parTrans" cxnId="{F786CEC8-503F-4AC8-8E95-A75AE644EF53}">
      <dgm:prSet/>
      <dgm:spPr/>
      <dgm:t>
        <a:bodyPr/>
        <a:lstStyle/>
        <a:p>
          <a:endParaRPr lang="en-US"/>
        </a:p>
      </dgm:t>
    </dgm:pt>
    <dgm:pt modelId="{7D26412E-847A-4471-BF8C-58A514882A08}" type="sibTrans" cxnId="{F786CEC8-503F-4AC8-8E95-A75AE644EF53}">
      <dgm:prSet/>
      <dgm:spPr/>
      <dgm:t>
        <a:bodyPr/>
        <a:lstStyle/>
        <a:p>
          <a:endParaRPr lang="en-US"/>
        </a:p>
      </dgm:t>
    </dgm:pt>
    <dgm:pt modelId="{C940A93A-04F7-4A98-8CE3-57115D1BA824}">
      <dgm:prSet/>
      <dgm:spPr/>
      <dgm:t>
        <a:bodyPr/>
        <a:lstStyle/>
        <a:p>
          <a:r>
            <a:rPr lang="en-US"/>
            <a:t>Thoughts?</a:t>
          </a:r>
        </a:p>
      </dgm:t>
    </dgm:pt>
    <dgm:pt modelId="{1851D4F5-8A2D-4508-A924-F780362AF140}" type="parTrans" cxnId="{1AB84A3E-C1EA-4577-9F81-61C82889CDD9}">
      <dgm:prSet/>
      <dgm:spPr/>
      <dgm:t>
        <a:bodyPr/>
        <a:lstStyle/>
        <a:p>
          <a:endParaRPr lang="en-US"/>
        </a:p>
      </dgm:t>
    </dgm:pt>
    <dgm:pt modelId="{F8209654-E90E-4BB5-A73A-14150CA57026}" type="sibTrans" cxnId="{1AB84A3E-C1EA-4577-9F81-61C82889CDD9}">
      <dgm:prSet/>
      <dgm:spPr/>
      <dgm:t>
        <a:bodyPr/>
        <a:lstStyle/>
        <a:p>
          <a:endParaRPr lang="en-US"/>
        </a:p>
      </dgm:t>
    </dgm:pt>
    <dgm:pt modelId="{13F72AFE-5E29-432D-A000-FAFCF8F6AB7F}" type="pres">
      <dgm:prSet presAssocID="{3D4B028B-6083-4627-962F-527668018C9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54F7374-734E-493D-B8CE-48632A5C9AD3}" type="pres">
      <dgm:prSet presAssocID="{0BDA536B-01A3-41E6-92AD-71A73A27F051}" presName="thickLine" presStyleLbl="alignNode1" presStyleIdx="0" presStyleCnt="5"/>
      <dgm:spPr/>
    </dgm:pt>
    <dgm:pt modelId="{C1E306D8-209B-4320-B9C6-63B8CE545CE3}" type="pres">
      <dgm:prSet presAssocID="{0BDA536B-01A3-41E6-92AD-71A73A27F051}" presName="horz1" presStyleCnt="0"/>
      <dgm:spPr/>
    </dgm:pt>
    <dgm:pt modelId="{53218EA3-6163-4CB9-A50C-E0C0D64FC518}" type="pres">
      <dgm:prSet presAssocID="{0BDA536B-01A3-41E6-92AD-71A73A27F051}" presName="tx1" presStyleLbl="revTx" presStyleIdx="0" presStyleCnt="5"/>
      <dgm:spPr/>
      <dgm:t>
        <a:bodyPr/>
        <a:lstStyle/>
        <a:p>
          <a:endParaRPr lang="en-US"/>
        </a:p>
      </dgm:t>
    </dgm:pt>
    <dgm:pt modelId="{B8A4F686-4C3D-4D65-9FE3-91589E6AF96F}" type="pres">
      <dgm:prSet presAssocID="{0BDA536B-01A3-41E6-92AD-71A73A27F051}" presName="vert1" presStyleCnt="0"/>
      <dgm:spPr/>
    </dgm:pt>
    <dgm:pt modelId="{38CD6EC4-7295-4C6D-9F6B-585C5DE7E1EC}" type="pres">
      <dgm:prSet presAssocID="{FA0F0A05-9BCB-4A53-ABCF-899E45729DFE}" presName="thickLine" presStyleLbl="alignNode1" presStyleIdx="1" presStyleCnt="5"/>
      <dgm:spPr/>
    </dgm:pt>
    <dgm:pt modelId="{0AF10E13-BE05-4257-A16F-CC8AE98945BF}" type="pres">
      <dgm:prSet presAssocID="{FA0F0A05-9BCB-4A53-ABCF-899E45729DFE}" presName="horz1" presStyleCnt="0"/>
      <dgm:spPr/>
    </dgm:pt>
    <dgm:pt modelId="{578B9C61-6796-493D-B461-CB925BE0E463}" type="pres">
      <dgm:prSet presAssocID="{FA0F0A05-9BCB-4A53-ABCF-899E45729DFE}" presName="tx1" presStyleLbl="revTx" presStyleIdx="1" presStyleCnt="5"/>
      <dgm:spPr/>
      <dgm:t>
        <a:bodyPr/>
        <a:lstStyle/>
        <a:p>
          <a:endParaRPr lang="en-US"/>
        </a:p>
      </dgm:t>
    </dgm:pt>
    <dgm:pt modelId="{CD9AAD8B-63E4-4961-AFE0-BEE825E7C811}" type="pres">
      <dgm:prSet presAssocID="{FA0F0A05-9BCB-4A53-ABCF-899E45729DFE}" presName="vert1" presStyleCnt="0"/>
      <dgm:spPr/>
    </dgm:pt>
    <dgm:pt modelId="{EEF97499-1A50-44EE-AB23-EC69A4416386}" type="pres">
      <dgm:prSet presAssocID="{834247A8-9415-4A26-AB1F-337F3C9424CC}" presName="thickLine" presStyleLbl="alignNode1" presStyleIdx="2" presStyleCnt="5"/>
      <dgm:spPr/>
    </dgm:pt>
    <dgm:pt modelId="{4DFDE503-31BC-4395-A2C6-C551186A1ACD}" type="pres">
      <dgm:prSet presAssocID="{834247A8-9415-4A26-AB1F-337F3C9424CC}" presName="horz1" presStyleCnt="0"/>
      <dgm:spPr/>
    </dgm:pt>
    <dgm:pt modelId="{09D4F4C7-285C-4AD4-B59C-36733E41304F}" type="pres">
      <dgm:prSet presAssocID="{834247A8-9415-4A26-AB1F-337F3C9424CC}" presName="tx1" presStyleLbl="revTx" presStyleIdx="2" presStyleCnt="5"/>
      <dgm:spPr/>
      <dgm:t>
        <a:bodyPr/>
        <a:lstStyle/>
        <a:p>
          <a:endParaRPr lang="en-US"/>
        </a:p>
      </dgm:t>
    </dgm:pt>
    <dgm:pt modelId="{1757C915-8A80-4518-8FC7-12D0827CB0FE}" type="pres">
      <dgm:prSet presAssocID="{834247A8-9415-4A26-AB1F-337F3C9424CC}" presName="vert1" presStyleCnt="0"/>
      <dgm:spPr/>
    </dgm:pt>
    <dgm:pt modelId="{0D3141F9-96A0-4289-A53F-B30898700B73}" type="pres">
      <dgm:prSet presAssocID="{C2B390B4-6112-4A0B-9D0B-E6DBC8E11D6A}" presName="thickLine" presStyleLbl="alignNode1" presStyleIdx="3" presStyleCnt="5"/>
      <dgm:spPr/>
    </dgm:pt>
    <dgm:pt modelId="{98A77CFD-4521-4718-B4C7-A3CC3BC1DFBA}" type="pres">
      <dgm:prSet presAssocID="{C2B390B4-6112-4A0B-9D0B-E6DBC8E11D6A}" presName="horz1" presStyleCnt="0"/>
      <dgm:spPr/>
    </dgm:pt>
    <dgm:pt modelId="{7954E3D3-31B2-4D80-B457-6D006039863E}" type="pres">
      <dgm:prSet presAssocID="{C2B390B4-6112-4A0B-9D0B-E6DBC8E11D6A}" presName="tx1" presStyleLbl="revTx" presStyleIdx="3" presStyleCnt="5"/>
      <dgm:spPr/>
      <dgm:t>
        <a:bodyPr/>
        <a:lstStyle/>
        <a:p>
          <a:endParaRPr lang="en-US"/>
        </a:p>
      </dgm:t>
    </dgm:pt>
    <dgm:pt modelId="{926F5E89-F4F0-4D23-84E6-2B96F577123A}" type="pres">
      <dgm:prSet presAssocID="{C2B390B4-6112-4A0B-9D0B-E6DBC8E11D6A}" presName="vert1" presStyleCnt="0"/>
      <dgm:spPr/>
    </dgm:pt>
    <dgm:pt modelId="{751A90A0-AFA0-4B65-932B-C6598E5D1B72}" type="pres">
      <dgm:prSet presAssocID="{C940A93A-04F7-4A98-8CE3-57115D1BA824}" presName="thickLine" presStyleLbl="alignNode1" presStyleIdx="4" presStyleCnt="5"/>
      <dgm:spPr/>
    </dgm:pt>
    <dgm:pt modelId="{55BD79A5-74E6-4248-AD7B-1FFB6272963B}" type="pres">
      <dgm:prSet presAssocID="{C940A93A-04F7-4A98-8CE3-57115D1BA824}" presName="horz1" presStyleCnt="0"/>
      <dgm:spPr/>
    </dgm:pt>
    <dgm:pt modelId="{5BFCF7E9-7F38-4133-B66F-CD19B663D012}" type="pres">
      <dgm:prSet presAssocID="{C940A93A-04F7-4A98-8CE3-57115D1BA824}" presName="tx1" presStyleLbl="revTx" presStyleIdx="4" presStyleCnt="5"/>
      <dgm:spPr/>
      <dgm:t>
        <a:bodyPr/>
        <a:lstStyle/>
        <a:p>
          <a:endParaRPr lang="en-US"/>
        </a:p>
      </dgm:t>
    </dgm:pt>
    <dgm:pt modelId="{F2B5CC2C-EA3A-4D41-9747-BB07FDEBFE85}" type="pres">
      <dgm:prSet presAssocID="{C940A93A-04F7-4A98-8CE3-57115D1BA824}" presName="vert1" presStyleCnt="0"/>
      <dgm:spPr/>
    </dgm:pt>
  </dgm:ptLst>
  <dgm:cxnLst>
    <dgm:cxn modelId="{59DF83D7-0CFB-4BC8-924C-599380557E17}" type="presOf" srcId="{3D4B028B-6083-4627-962F-527668018C91}" destId="{13F72AFE-5E29-432D-A000-FAFCF8F6AB7F}" srcOrd="0" destOrd="0" presId="urn:microsoft.com/office/officeart/2008/layout/LinedList"/>
    <dgm:cxn modelId="{D9B3B083-F9C4-47B2-AE99-835A6DE73469}" type="presOf" srcId="{C940A93A-04F7-4A98-8CE3-57115D1BA824}" destId="{5BFCF7E9-7F38-4133-B66F-CD19B663D012}" srcOrd="0" destOrd="0" presId="urn:microsoft.com/office/officeart/2008/layout/LinedList"/>
    <dgm:cxn modelId="{7EA18EB7-2C9E-48B1-9F9E-AD077847C089}" srcId="{3D4B028B-6083-4627-962F-527668018C91}" destId="{0BDA536B-01A3-41E6-92AD-71A73A27F051}" srcOrd="0" destOrd="0" parTransId="{51E8E040-D1C7-48ED-B232-F64836882F52}" sibTransId="{CF6962D8-C43A-4304-8891-83ECC786A0CD}"/>
    <dgm:cxn modelId="{65821176-7B7E-4C91-8DA1-7D183F0219C4}" type="presOf" srcId="{834247A8-9415-4A26-AB1F-337F3C9424CC}" destId="{09D4F4C7-285C-4AD4-B59C-36733E41304F}" srcOrd="0" destOrd="0" presId="urn:microsoft.com/office/officeart/2008/layout/LinedList"/>
    <dgm:cxn modelId="{1AB84A3E-C1EA-4577-9F81-61C82889CDD9}" srcId="{3D4B028B-6083-4627-962F-527668018C91}" destId="{C940A93A-04F7-4A98-8CE3-57115D1BA824}" srcOrd="4" destOrd="0" parTransId="{1851D4F5-8A2D-4508-A924-F780362AF140}" sibTransId="{F8209654-E90E-4BB5-A73A-14150CA57026}"/>
    <dgm:cxn modelId="{0B218C4F-E316-4DC9-8291-8203DE7EB726}" type="presOf" srcId="{0BDA536B-01A3-41E6-92AD-71A73A27F051}" destId="{53218EA3-6163-4CB9-A50C-E0C0D64FC518}" srcOrd="0" destOrd="0" presId="urn:microsoft.com/office/officeart/2008/layout/LinedList"/>
    <dgm:cxn modelId="{801D64DD-EC67-4753-90E6-C01219145683}" srcId="{3D4B028B-6083-4627-962F-527668018C91}" destId="{834247A8-9415-4A26-AB1F-337F3C9424CC}" srcOrd="2" destOrd="0" parTransId="{FD24F1D3-C6A2-4205-8F83-60A51674C037}" sibTransId="{3EDEE992-BBE9-42F4-B935-AE8F8C49C6F7}"/>
    <dgm:cxn modelId="{5A9CFC91-8DB4-4FD2-BD7D-66BC8FC8A5FA}" type="presOf" srcId="{FA0F0A05-9BCB-4A53-ABCF-899E45729DFE}" destId="{578B9C61-6796-493D-B461-CB925BE0E463}" srcOrd="0" destOrd="0" presId="urn:microsoft.com/office/officeart/2008/layout/LinedList"/>
    <dgm:cxn modelId="{F786CEC8-503F-4AC8-8E95-A75AE644EF53}" srcId="{3D4B028B-6083-4627-962F-527668018C91}" destId="{C2B390B4-6112-4A0B-9D0B-E6DBC8E11D6A}" srcOrd="3" destOrd="0" parTransId="{FA5F7962-6241-46C4-BDEE-3886670F7B73}" sibTransId="{7D26412E-847A-4471-BF8C-58A514882A08}"/>
    <dgm:cxn modelId="{18214BC9-0B7A-4AE6-92A9-9303A4AF7FAA}" type="presOf" srcId="{C2B390B4-6112-4A0B-9D0B-E6DBC8E11D6A}" destId="{7954E3D3-31B2-4D80-B457-6D006039863E}" srcOrd="0" destOrd="0" presId="urn:microsoft.com/office/officeart/2008/layout/LinedList"/>
    <dgm:cxn modelId="{CC334A14-4D1D-44C6-9C59-3A0490C3A84E}" srcId="{3D4B028B-6083-4627-962F-527668018C91}" destId="{FA0F0A05-9BCB-4A53-ABCF-899E45729DFE}" srcOrd="1" destOrd="0" parTransId="{0188455F-63EC-4CED-BCAB-F0D4157533CA}" sibTransId="{C41DF5EE-3BA3-4151-ADEC-66426C1A98E4}"/>
    <dgm:cxn modelId="{E7BB4B2B-B8BD-4DC9-BF46-53B3D74DB46B}" type="presParOf" srcId="{13F72AFE-5E29-432D-A000-FAFCF8F6AB7F}" destId="{754F7374-734E-493D-B8CE-48632A5C9AD3}" srcOrd="0" destOrd="0" presId="urn:microsoft.com/office/officeart/2008/layout/LinedList"/>
    <dgm:cxn modelId="{E0AD9EEC-829F-47CC-8270-EA317444F89C}" type="presParOf" srcId="{13F72AFE-5E29-432D-A000-FAFCF8F6AB7F}" destId="{C1E306D8-209B-4320-B9C6-63B8CE545CE3}" srcOrd="1" destOrd="0" presId="urn:microsoft.com/office/officeart/2008/layout/LinedList"/>
    <dgm:cxn modelId="{66FD9AD0-862B-40E1-B22B-16D657B5952D}" type="presParOf" srcId="{C1E306D8-209B-4320-B9C6-63B8CE545CE3}" destId="{53218EA3-6163-4CB9-A50C-E0C0D64FC518}" srcOrd="0" destOrd="0" presId="urn:microsoft.com/office/officeart/2008/layout/LinedList"/>
    <dgm:cxn modelId="{F9D16AA9-AE3D-46C6-826A-25748B11D5F2}" type="presParOf" srcId="{C1E306D8-209B-4320-B9C6-63B8CE545CE3}" destId="{B8A4F686-4C3D-4D65-9FE3-91589E6AF96F}" srcOrd="1" destOrd="0" presId="urn:microsoft.com/office/officeart/2008/layout/LinedList"/>
    <dgm:cxn modelId="{E34DF7EC-5A3D-49F4-ADB0-3B336CEB3E78}" type="presParOf" srcId="{13F72AFE-5E29-432D-A000-FAFCF8F6AB7F}" destId="{38CD6EC4-7295-4C6D-9F6B-585C5DE7E1EC}" srcOrd="2" destOrd="0" presId="urn:microsoft.com/office/officeart/2008/layout/LinedList"/>
    <dgm:cxn modelId="{E5FBAF24-FFCE-495A-BA9B-95DF9283CF40}" type="presParOf" srcId="{13F72AFE-5E29-432D-A000-FAFCF8F6AB7F}" destId="{0AF10E13-BE05-4257-A16F-CC8AE98945BF}" srcOrd="3" destOrd="0" presId="urn:microsoft.com/office/officeart/2008/layout/LinedList"/>
    <dgm:cxn modelId="{6DFE6729-B7BE-4BBA-8FE1-8C5D5851A454}" type="presParOf" srcId="{0AF10E13-BE05-4257-A16F-CC8AE98945BF}" destId="{578B9C61-6796-493D-B461-CB925BE0E463}" srcOrd="0" destOrd="0" presId="urn:microsoft.com/office/officeart/2008/layout/LinedList"/>
    <dgm:cxn modelId="{F1134086-35AC-4600-80F0-D8E542C556E5}" type="presParOf" srcId="{0AF10E13-BE05-4257-A16F-CC8AE98945BF}" destId="{CD9AAD8B-63E4-4961-AFE0-BEE825E7C811}" srcOrd="1" destOrd="0" presId="urn:microsoft.com/office/officeart/2008/layout/LinedList"/>
    <dgm:cxn modelId="{536FD69D-421F-41FC-BAE7-103788C1C7A6}" type="presParOf" srcId="{13F72AFE-5E29-432D-A000-FAFCF8F6AB7F}" destId="{EEF97499-1A50-44EE-AB23-EC69A4416386}" srcOrd="4" destOrd="0" presId="urn:microsoft.com/office/officeart/2008/layout/LinedList"/>
    <dgm:cxn modelId="{96EEFDF5-5810-4257-9F9E-ED064DE9D9F0}" type="presParOf" srcId="{13F72AFE-5E29-432D-A000-FAFCF8F6AB7F}" destId="{4DFDE503-31BC-4395-A2C6-C551186A1ACD}" srcOrd="5" destOrd="0" presId="urn:microsoft.com/office/officeart/2008/layout/LinedList"/>
    <dgm:cxn modelId="{894C968A-428B-4887-89A8-736913CD7692}" type="presParOf" srcId="{4DFDE503-31BC-4395-A2C6-C551186A1ACD}" destId="{09D4F4C7-285C-4AD4-B59C-36733E41304F}" srcOrd="0" destOrd="0" presId="urn:microsoft.com/office/officeart/2008/layout/LinedList"/>
    <dgm:cxn modelId="{58A29875-3C33-418D-9EE1-DA72A388F3DC}" type="presParOf" srcId="{4DFDE503-31BC-4395-A2C6-C551186A1ACD}" destId="{1757C915-8A80-4518-8FC7-12D0827CB0FE}" srcOrd="1" destOrd="0" presId="urn:microsoft.com/office/officeart/2008/layout/LinedList"/>
    <dgm:cxn modelId="{8EBDE653-5828-458A-8A23-9DB6AE86DB0B}" type="presParOf" srcId="{13F72AFE-5E29-432D-A000-FAFCF8F6AB7F}" destId="{0D3141F9-96A0-4289-A53F-B30898700B73}" srcOrd="6" destOrd="0" presId="urn:microsoft.com/office/officeart/2008/layout/LinedList"/>
    <dgm:cxn modelId="{D89E65C2-C5C0-4BFE-A668-10BB87B13C35}" type="presParOf" srcId="{13F72AFE-5E29-432D-A000-FAFCF8F6AB7F}" destId="{98A77CFD-4521-4718-B4C7-A3CC3BC1DFBA}" srcOrd="7" destOrd="0" presId="urn:microsoft.com/office/officeart/2008/layout/LinedList"/>
    <dgm:cxn modelId="{4B586CC8-C27B-40B6-A6F0-8790A70C928F}" type="presParOf" srcId="{98A77CFD-4521-4718-B4C7-A3CC3BC1DFBA}" destId="{7954E3D3-31B2-4D80-B457-6D006039863E}" srcOrd="0" destOrd="0" presId="urn:microsoft.com/office/officeart/2008/layout/LinedList"/>
    <dgm:cxn modelId="{A59DF101-4F0C-49E8-90D7-3EE28691CB1C}" type="presParOf" srcId="{98A77CFD-4521-4718-B4C7-A3CC3BC1DFBA}" destId="{926F5E89-F4F0-4D23-84E6-2B96F577123A}" srcOrd="1" destOrd="0" presId="urn:microsoft.com/office/officeart/2008/layout/LinedList"/>
    <dgm:cxn modelId="{44C0531E-E482-4754-A9AC-EA845945850A}" type="presParOf" srcId="{13F72AFE-5E29-432D-A000-FAFCF8F6AB7F}" destId="{751A90A0-AFA0-4B65-932B-C6598E5D1B72}" srcOrd="8" destOrd="0" presId="urn:microsoft.com/office/officeart/2008/layout/LinedList"/>
    <dgm:cxn modelId="{9AFBE61C-EF79-4D19-9CAA-6B7ADDD3101B}" type="presParOf" srcId="{13F72AFE-5E29-432D-A000-FAFCF8F6AB7F}" destId="{55BD79A5-74E6-4248-AD7B-1FFB6272963B}" srcOrd="9" destOrd="0" presId="urn:microsoft.com/office/officeart/2008/layout/LinedList"/>
    <dgm:cxn modelId="{7A747CF7-D16D-4B72-973D-C39397CB7E6C}" type="presParOf" srcId="{55BD79A5-74E6-4248-AD7B-1FFB6272963B}" destId="{5BFCF7E9-7F38-4133-B66F-CD19B663D012}" srcOrd="0" destOrd="0" presId="urn:microsoft.com/office/officeart/2008/layout/LinedList"/>
    <dgm:cxn modelId="{F08426EB-8BA6-42DE-B09D-524169F61852}" type="presParOf" srcId="{55BD79A5-74E6-4248-AD7B-1FFB6272963B}" destId="{F2B5CC2C-EA3A-4D41-9747-BB07FDEBFE8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247127-4B1F-4A15-B623-4DE5E2DBDF00}" type="doc">
      <dgm:prSet loTypeId="urn:microsoft.com/office/officeart/2005/8/layout/chart3" loCatId="cycle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52A48C3-35DB-4EE2-9698-33F50A50C23E}">
      <dgm:prSet/>
      <dgm:spPr/>
      <dgm:t>
        <a:bodyPr/>
        <a:lstStyle/>
        <a:p>
          <a:r>
            <a:rPr lang="en-US"/>
            <a:t>Paper</a:t>
          </a:r>
        </a:p>
      </dgm:t>
    </dgm:pt>
    <dgm:pt modelId="{2C3AAD25-4201-4C27-8183-8865489BD32E}" type="parTrans" cxnId="{13885494-2E8E-4EDD-81A6-93FD6FAD0CD0}">
      <dgm:prSet/>
      <dgm:spPr/>
      <dgm:t>
        <a:bodyPr/>
        <a:lstStyle/>
        <a:p>
          <a:endParaRPr lang="en-US"/>
        </a:p>
      </dgm:t>
    </dgm:pt>
    <dgm:pt modelId="{A012AE69-D8B7-4DAD-A0DF-BB5F0F45E71A}" type="sibTrans" cxnId="{13885494-2E8E-4EDD-81A6-93FD6FAD0CD0}">
      <dgm:prSet/>
      <dgm:spPr/>
      <dgm:t>
        <a:bodyPr/>
        <a:lstStyle/>
        <a:p>
          <a:endParaRPr lang="en-US"/>
        </a:p>
      </dgm:t>
    </dgm:pt>
    <dgm:pt modelId="{02262887-C723-4679-80A9-3CC096530D3A}">
      <dgm:prSet/>
      <dgm:spPr/>
      <dgm:t>
        <a:bodyPr/>
        <a:lstStyle/>
        <a:p>
          <a:r>
            <a:rPr lang="en-US"/>
            <a:t>Touchscreen</a:t>
          </a:r>
        </a:p>
      </dgm:t>
    </dgm:pt>
    <dgm:pt modelId="{C4B95E5A-61D4-4A0E-BF7D-25F8762DAC66}" type="parTrans" cxnId="{63AFAC33-3B49-4133-B9FD-362DE1720572}">
      <dgm:prSet/>
      <dgm:spPr/>
      <dgm:t>
        <a:bodyPr/>
        <a:lstStyle/>
        <a:p>
          <a:endParaRPr lang="en-US"/>
        </a:p>
      </dgm:t>
    </dgm:pt>
    <dgm:pt modelId="{5D0EF5BC-F2A3-4125-A39B-C0E751E5E967}" type="sibTrans" cxnId="{63AFAC33-3B49-4133-B9FD-362DE1720572}">
      <dgm:prSet/>
      <dgm:spPr/>
      <dgm:t>
        <a:bodyPr/>
        <a:lstStyle/>
        <a:p>
          <a:endParaRPr lang="en-US"/>
        </a:p>
      </dgm:t>
    </dgm:pt>
    <dgm:pt modelId="{5C8724D0-7E80-44E8-9C58-4095FAB76C69}">
      <dgm:prSet/>
      <dgm:spPr/>
      <dgm:t>
        <a:bodyPr/>
        <a:lstStyle/>
        <a:p>
          <a:r>
            <a:rPr lang="en-US"/>
            <a:t>Mail-in</a:t>
          </a:r>
        </a:p>
      </dgm:t>
    </dgm:pt>
    <dgm:pt modelId="{E214437B-5043-4FA3-BE2A-67A40C264E6B}" type="parTrans" cxnId="{8E5FFDB8-4476-41EE-B3EF-790F85F29C7B}">
      <dgm:prSet/>
      <dgm:spPr/>
      <dgm:t>
        <a:bodyPr/>
        <a:lstStyle/>
        <a:p>
          <a:endParaRPr lang="en-US"/>
        </a:p>
      </dgm:t>
    </dgm:pt>
    <dgm:pt modelId="{8B75C1B2-6BA6-4F4C-B2F1-3A8FED1B3BE8}" type="sibTrans" cxnId="{8E5FFDB8-4476-41EE-B3EF-790F85F29C7B}">
      <dgm:prSet/>
      <dgm:spPr/>
      <dgm:t>
        <a:bodyPr/>
        <a:lstStyle/>
        <a:p>
          <a:endParaRPr lang="en-US"/>
        </a:p>
      </dgm:t>
    </dgm:pt>
    <dgm:pt modelId="{1A3B2892-B81F-469F-BEAC-FF876A38F1ED}">
      <dgm:prSet/>
      <dgm:spPr/>
      <dgm:t>
        <a:bodyPr/>
        <a:lstStyle/>
        <a:p>
          <a:r>
            <a:rPr lang="en-US"/>
            <a:t>Online</a:t>
          </a:r>
        </a:p>
      </dgm:t>
    </dgm:pt>
    <dgm:pt modelId="{5A16A68A-42C6-48FF-85D4-7B6D6D1015CC}" type="parTrans" cxnId="{E2438A00-CD65-465E-A416-3386C70A8D07}">
      <dgm:prSet/>
      <dgm:spPr/>
      <dgm:t>
        <a:bodyPr/>
        <a:lstStyle/>
        <a:p>
          <a:endParaRPr lang="en-US"/>
        </a:p>
      </dgm:t>
    </dgm:pt>
    <dgm:pt modelId="{979947B1-7877-4302-B681-21F94EB6B61D}" type="sibTrans" cxnId="{E2438A00-CD65-465E-A416-3386C70A8D07}">
      <dgm:prSet/>
      <dgm:spPr/>
      <dgm:t>
        <a:bodyPr/>
        <a:lstStyle/>
        <a:p>
          <a:endParaRPr lang="en-US"/>
        </a:p>
      </dgm:t>
    </dgm:pt>
    <dgm:pt modelId="{F30BA64F-2D29-407C-9293-98247096273E}">
      <dgm:prSet/>
      <dgm:spPr/>
      <dgm:t>
        <a:bodyPr/>
        <a:lstStyle/>
        <a:p>
          <a:r>
            <a:rPr lang="en-US"/>
            <a:t>Voting Machine</a:t>
          </a:r>
        </a:p>
      </dgm:t>
    </dgm:pt>
    <dgm:pt modelId="{151761CE-27C7-4C03-8B0B-C1F54BC31D94}" type="parTrans" cxnId="{48844DA8-64C7-440D-8309-7AB2DFB69F8A}">
      <dgm:prSet/>
      <dgm:spPr/>
      <dgm:t>
        <a:bodyPr/>
        <a:lstStyle/>
        <a:p>
          <a:endParaRPr lang="en-US"/>
        </a:p>
      </dgm:t>
    </dgm:pt>
    <dgm:pt modelId="{78D7C69E-6CA8-49A0-AFC3-745270707ADD}" type="sibTrans" cxnId="{48844DA8-64C7-440D-8309-7AB2DFB69F8A}">
      <dgm:prSet/>
      <dgm:spPr/>
      <dgm:t>
        <a:bodyPr/>
        <a:lstStyle/>
        <a:p>
          <a:endParaRPr lang="en-US"/>
        </a:p>
      </dgm:t>
    </dgm:pt>
    <dgm:pt modelId="{A79631A7-5C7A-4B25-890F-7362810FF3DE}" type="pres">
      <dgm:prSet presAssocID="{12247127-4B1F-4A15-B623-4DE5E2DBDF0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E67291-5307-4115-BB8A-AEB16305D00D}" type="pres">
      <dgm:prSet presAssocID="{12247127-4B1F-4A15-B623-4DE5E2DBDF00}" presName="wedge1" presStyleLbl="node1" presStyleIdx="0" presStyleCnt="5"/>
      <dgm:spPr/>
      <dgm:t>
        <a:bodyPr/>
        <a:lstStyle/>
        <a:p>
          <a:endParaRPr lang="en-US"/>
        </a:p>
      </dgm:t>
    </dgm:pt>
    <dgm:pt modelId="{E02C1AF8-8B7A-48B1-B43A-F80712825A03}" type="pres">
      <dgm:prSet presAssocID="{12247127-4B1F-4A15-B623-4DE5E2DBDF00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3C0E9-6C22-469A-9377-7A21DBC08B92}" type="pres">
      <dgm:prSet presAssocID="{12247127-4B1F-4A15-B623-4DE5E2DBDF00}" presName="wedge2" presStyleLbl="node1" presStyleIdx="1" presStyleCnt="5"/>
      <dgm:spPr/>
      <dgm:t>
        <a:bodyPr/>
        <a:lstStyle/>
        <a:p>
          <a:endParaRPr lang="en-US"/>
        </a:p>
      </dgm:t>
    </dgm:pt>
    <dgm:pt modelId="{090B9E5E-E011-486E-906D-F9CA85DD9667}" type="pres">
      <dgm:prSet presAssocID="{12247127-4B1F-4A15-B623-4DE5E2DBDF00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81D0D-020F-4578-BA6C-126606F0E6BA}" type="pres">
      <dgm:prSet presAssocID="{12247127-4B1F-4A15-B623-4DE5E2DBDF00}" presName="wedge3" presStyleLbl="node1" presStyleIdx="2" presStyleCnt="5"/>
      <dgm:spPr/>
      <dgm:t>
        <a:bodyPr/>
        <a:lstStyle/>
        <a:p>
          <a:endParaRPr lang="en-US"/>
        </a:p>
      </dgm:t>
    </dgm:pt>
    <dgm:pt modelId="{5A735A45-AE88-4381-96BF-9A7D6C4DE90D}" type="pres">
      <dgm:prSet presAssocID="{12247127-4B1F-4A15-B623-4DE5E2DBDF00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4E705F-96E8-42F4-A0ED-3DB5CDB1E69D}" type="pres">
      <dgm:prSet presAssocID="{12247127-4B1F-4A15-B623-4DE5E2DBDF00}" presName="wedge4" presStyleLbl="node1" presStyleIdx="3" presStyleCnt="5"/>
      <dgm:spPr/>
      <dgm:t>
        <a:bodyPr/>
        <a:lstStyle/>
        <a:p>
          <a:endParaRPr lang="en-US"/>
        </a:p>
      </dgm:t>
    </dgm:pt>
    <dgm:pt modelId="{462B91EE-5A6D-4E51-8362-C1DA9D9DFC92}" type="pres">
      <dgm:prSet presAssocID="{12247127-4B1F-4A15-B623-4DE5E2DBDF00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13507-D6FD-4123-A17F-1A4E9FFDEDD0}" type="pres">
      <dgm:prSet presAssocID="{12247127-4B1F-4A15-B623-4DE5E2DBDF00}" presName="wedge5" presStyleLbl="node1" presStyleIdx="4" presStyleCnt="5"/>
      <dgm:spPr/>
      <dgm:t>
        <a:bodyPr/>
        <a:lstStyle/>
        <a:p>
          <a:endParaRPr lang="en-US"/>
        </a:p>
      </dgm:t>
    </dgm:pt>
    <dgm:pt modelId="{2BE907C9-D1D0-4A7C-8831-644D7C23E189}" type="pres">
      <dgm:prSet presAssocID="{12247127-4B1F-4A15-B623-4DE5E2DBDF00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AFAC33-3B49-4133-B9FD-362DE1720572}" srcId="{12247127-4B1F-4A15-B623-4DE5E2DBDF00}" destId="{02262887-C723-4679-80A9-3CC096530D3A}" srcOrd="1" destOrd="0" parTransId="{C4B95E5A-61D4-4A0E-BF7D-25F8762DAC66}" sibTransId="{5D0EF5BC-F2A3-4125-A39B-C0E751E5E967}"/>
    <dgm:cxn modelId="{F5356FD4-49ED-4994-908B-EB8F60E90429}" type="presOf" srcId="{5C8724D0-7E80-44E8-9C58-4095FAB76C69}" destId="{C3081D0D-020F-4578-BA6C-126606F0E6BA}" srcOrd="0" destOrd="0" presId="urn:microsoft.com/office/officeart/2005/8/layout/chart3"/>
    <dgm:cxn modelId="{48844DA8-64C7-440D-8309-7AB2DFB69F8A}" srcId="{12247127-4B1F-4A15-B623-4DE5E2DBDF00}" destId="{F30BA64F-2D29-407C-9293-98247096273E}" srcOrd="4" destOrd="0" parTransId="{151761CE-27C7-4C03-8B0B-C1F54BC31D94}" sibTransId="{78D7C69E-6CA8-49A0-AFC3-745270707ADD}"/>
    <dgm:cxn modelId="{09B90074-8E0B-42E2-8CF8-0BB83D42D3C9}" type="presOf" srcId="{5C8724D0-7E80-44E8-9C58-4095FAB76C69}" destId="{5A735A45-AE88-4381-96BF-9A7D6C4DE90D}" srcOrd="1" destOrd="0" presId="urn:microsoft.com/office/officeart/2005/8/layout/chart3"/>
    <dgm:cxn modelId="{266FE470-BE8A-4031-B86F-D6E7AA9127F9}" type="presOf" srcId="{1A3B2892-B81F-469F-BEAC-FF876A38F1ED}" destId="{094E705F-96E8-42F4-A0ED-3DB5CDB1E69D}" srcOrd="0" destOrd="0" presId="urn:microsoft.com/office/officeart/2005/8/layout/chart3"/>
    <dgm:cxn modelId="{F47B9EC5-89BB-4078-BFD1-A60F05825887}" type="presOf" srcId="{F30BA64F-2D29-407C-9293-98247096273E}" destId="{2BE907C9-D1D0-4A7C-8831-644D7C23E189}" srcOrd="1" destOrd="0" presId="urn:microsoft.com/office/officeart/2005/8/layout/chart3"/>
    <dgm:cxn modelId="{BCAE5F98-97A4-4601-A6A0-D2595650E937}" type="presOf" srcId="{02262887-C723-4679-80A9-3CC096530D3A}" destId="{090B9E5E-E011-486E-906D-F9CA85DD9667}" srcOrd="1" destOrd="0" presId="urn:microsoft.com/office/officeart/2005/8/layout/chart3"/>
    <dgm:cxn modelId="{9A7DB5FD-E801-472C-B8F9-199FDB75D3DF}" type="presOf" srcId="{F30BA64F-2D29-407C-9293-98247096273E}" destId="{92213507-D6FD-4123-A17F-1A4E9FFDEDD0}" srcOrd="0" destOrd="0" presId="urn:microsoft.com/office/officeart/2005/8/layout/chart3"/>
    <dgm:cxn modelId="{AD125C0B-6104-4826-9451-78D14E2C8414}" type="presOf" srcId="{02262887-C723-4679-80A9-3CC096530D3A}" destId="{E0A3C0E9-6C22-469A-9377-7A21DBC08B92}" srcOrd="0" destOrd="0" presId="urn:microsoft.com/office/officeart/2005/8/layout/chart3"/>
    <dgm:cxn modelId="{F3D91E01-F776-48B2-8FCE-0300575C155C}" type="presOf" srcId="{552A48C3-35DB-4EE2-9698-33F50A50C23E}" destId="{E02C1AF8-8B7A-48B1-B43A-F80712825A03}" srcOrd="1" destOrd="0" presId="urn:microsoft.com/office/officeart/2005/8/layout/chart3"/>
    <dgm:cxn modelId="{13885494-2E8E-4EDD-81A6-93FD6FAD0CD0}" srcId="{12247127-4B1F-4A15-B623-4DE5E2DBDF00}" destId="{552A48C3-35DB-4EE2-9698-33F50A50C23E}" srcOrd="0" destOrd="0" parTransId="{2C3AAD25-4201-4C27-8183-8865489BD32E}" sibTransId="{A012AE69-D8B7-4DAD-A0DF-BB5F0F45E71A}"/>
    <dgm:cxn modelId="{0924AFDD-FFD9-473D-8468-6BA4A2BE5FEB}" type="presOf" srcId="{552A48C3-35DB-4EE2-9698-33F50A50C23E}" destId="{B3E67291-5307-4115-BB8A-AEB16305D00D}" srcOrd="0" destOrd="0" presId="urn:microsoft.com/office/officeart/2005/8/layout/chart3"/>
    <dgm:cxn modelId="{E2438A00-CD65-465E-A416-3386C70A8D07}" srcId="{12247127-4B1F-4A15-B623-4DE5E2DBDF00}" destId="{1A3B2892-B81F-469F-BEAC-FF876A38F1ED}" srcOrd="3" destOrd="0" parTransId="{5A16A68A-42C6-48FF-85D4-7B6D6D1015CC}" sibTransId="{979947B1-7877-4302-B681-21F94EB6B61D}"/>
    <dgm:cxn modelId="{DB55686B-092D-4BAD-BEE5-FA472399A792}" type="presOf" srcId="{12247127-4B1F-4A15-B623-4DE5E2DBDF00}" destId="{A79631A7-5C7A-4B25-890F-7362810FF3DE}" srcOrd="0" destOrd="0" presId="urn:microsoft.com/office/officeart/2005/8/layout/chart3"/>
    <dgm:cxn modelId="{8D459BFD-DF98-4356-B887-149B6A8633CE}" type="presOf" srcId="{1A3B2892-B81F-469F-BEAC-FF876A38F1ED}" destId="{462B91EE-5A6D-4E51-8362-C1DA9D9DFC92}" srcOrd="1" destOrd="0" presId="urn:microsoft.com/office/officeart/2005/8/layout/chart3"/>
    <dgm:cxn modelId="{8E5FFDB8-4476-41EE-B3EF-790F85F29C7B}" srcId="{12247127-4B1F-4A15-B623-4DE5E2DBDF00}" destId="{5C8724D0-7E80-44E8-9C58-4095FAB76C69}" srcOrd="2" destOrd="0" parTransId="{E214437B-5043-4FA3-BE2A-67A40C264E6B}" sibTransId="{8B75C1B2-6BA6-4F4C-B2F1-3A8FED1B3BE8}"/>
    <dgm:cxn modelId="{5B2D0F61-EDFA-4062-A54C-5E956EF718A9}" type="presParOf" srcId="{A79631A7-5C7A-4B25-890F-7362810FF3DE}" destId="{B3E67291-5307-4115-BB8A-AEB16305D00D}" srcOrd="0" destOrd="0" presId="urn:microsoft.com/office/officeart/2005/8/layout/chart3"/>
    <dgm:cxn modelId="{7F6EC659-E154-4760-97F3-7D3FB2B53BF8}" type="presParOf" srcId="{A79631A7-5C7A-4B25-890F-7362810FF3DE}" destId="{E02C1AF8-8B7A-48B1-B43A-F80712825A03}" srcOrd="1" destOrd="0" presId="urn:microsoft.com/office/officeart/2005/8/layout/chart3"/>
    <dgm:cxn modelId="{496FEA6E-51F7-4C6A-A833-C5161CCFDF0A}" type="presParOf" srcId="{A79631A7-5C7A-4B25-890F-7362810FF3DE}" destId="{E0A3C0E9-6C22-469A-9377-7A21DBC08B92}" srcOrd="2" destOrd="0" presId="urn:microsoft.com/office/officeart/2005/8/layout/chart3"/>
    <dgm:cxn modelId="{4F4183EB-E626-4E2D-BF90-4947FC00D148}" type="presParOf" srcId="{A79631A7-5C7A-4B25-890F-7362810FF3DE}" destId="{090B9E5E-E011-486E-906D-F9CA85DD9667}" srcOrd="3" destOrd="0" presId="urn:microsoft.com/office/officeart/2005/8/layout/chart3"/>
    <dgm:cxn modelId="{BD408C52-34BC-4CB3-9EAD-A07DFC4C55D0}" type="presParOf" srcId="{A79631A7-5C7A-4B25-890F-7362810FF3DE}" destId="{C3081D0D-020F-4578-BA6C-126606F0E6BA}" srcOrd="4" destOrd="0" presId="urn:microsoft.com/office/officeart/2005/8/layout/chart3"/>
    <dgm:cxn modelId="{D0C05547-84FB-464C-93CB-25CBAF2A9278}" type="presParOf" srcId="{A79631A7-5C7A-4B25-890F-7362810FF3DE}" destId="{5A735A45-AE88-4381-96BF-9A7D6C4DE90D}" srcOrd="5" destOrd="0" presId="urn:microsoft.com/office/officeart/2005/8/layout/chart3"/>
    <dgm:cxn modelId="{D849B894-EC98-4096-859D-80FFE76F825E}" type="presParOf" srcId="{A79631A7-5C7A-4B25-890F-7362810FF3DE}" destId="{094E705F-96E8-42F4-A0ED-3DB5CDB1E69D}" srcOrd="6" destOrd="0" presId="urn:microsoft.com/office/officeart/2005/8/layout/chart3"/>
    <dgm:cxn modelId="{2A2E42DB-50F4-47C4-80AB-70F31D9AC86F}" type="presParOf" srcId="{A79631A7-5C7A-4B25-890F-7362810FF3DE}" destId="{462B91EE-5A6D-4E51-8362-C1DA9D9DFC92}" srcOrd="7" destOrd="0" presId="urn:microsoft.com/office/officeart/2005/8/layout/chart3"/>
    <dgm:cxn modelId="{6AE1011E-A9EE-4379-8102-662BFE608F14}" type="presParOf" srcId="{A79631A7-5C7A-4B25-890F-7362810FF3DE}" destId="{92213507-D6FD-4123-A17F-1A4E9FFDEDD0}" srcOrd="8" destOrd="0" presId="urn:microsoft.com/office/officeart/2005/8/layout/chart3"/>
    <dgm:cxn modelId="{DB673986-E532-44C0-89C8-B6EA1934FE54}" type="presParOf" srcId="{A79631A7-5C7A-4B25-890F-7362810FF3DE}" destId="{2BE907C9-D1D0-4A7C-8831-644D7C23E189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79F05-675C-4AFB-987F-9552262BFF24}">
      <dsp:nvSpPr>
        <dsp:cNvPr id="0" name=""/>
        <dsp:cNvSpPr/>
      </dsp:nvSpPr>
      <dsp:spPr>
        <a:xfrm>
          <a:off x="0" y="43636"/>
          <a:ext cx="10515600" cy="88744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Federal Government:</a:t>
          </a:r>
        </a:p>
      </dsp:txBody>
      <dsp:txXfrm>
        <a:off x="43321" y="86957"/>
        <a:ext cx="10428958" cy="800803"/>
      </dsp:txXfrm>
    </dsp:sp>
    <dsp:sp modelId="{888A3813-9F0D-46FD-A699-EA27A25C8075}">
      <dsp:nvSpPr>
        <dsp:cNvPr id="0" name=""/>
        <dsp:cNvSpPr/>
      </dsp:nvSpPr>
      <dsp:spPr>
        <a:xfrm>
          <a:off x="0" y="931081"/>
          <a:ext cx="10515600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/>
            <a:t>Date &amp; Times for Congressional and Presidential Elections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/>
            <a:t>Regulates Federal Campaign Financing</a:t>
          </a:r>
        </a:p>
      </dsp:txBody>
      <dsp:txXfrm>
        <a:off x="0" y="931081"/>
        <a:ext cx="10515600" cy="995670"/>
      </dsp:txXfrm>
    </dsp:sp>
    <dsp:sp modelId="{2C9506A6-DA66-4F13-BD99-46040C7529AB}">
      <dsp:nvSpPr>
        <dsp:cNvPr id="0" name=""/>
        <dsp:cNvSpPr/>
      </dsp:nvSpPr>
      <dsp:spPr>
        <a:xfrm>
          <a:off x="0" y="1926751"/>
          <a:ext cx="10515600" cy="88744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States:</a:t>
          </a:r>
        </a:p>
      </dsp:txBody>
      <dsp:txXfrm>
        <a:off x="43321" y="1970072"/>
        <a:ext cx="10428958" cy="800803"/>
      </dsp:txXfrm>
    </dsp:sp>
    <dsp:sp modelId="{1CEBCBC9-59AA-470B-B82B-96A0DB6643BF}">
      <dsp:nvSpPr>
        <dsp:cNvPr id="0" name=""/>
        <dsp:cNvSpPr/>
      </dsp:nvSpPr>
      <dsp:spPr>
        <a:xfrm>
          <a:off x="0" y="2814196"/>
          <a:ext cx="10515600" cy="1493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/>
            <a:t>Types of Ballots Used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/>
            <a:t>Precincts (Voting Districts)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/>
            <a:t>When &amp; Where of Local and State Elections</a:t>
          </a:r>
        </a:p>
      </dsp:txBody>
      <dsp:txXfrm>
        <a:off x="0" y="2814196"/>
        <a:ext cx="10515600" cy="1493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F7374-734E-493D-B8CE-48632A5C9AD3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218EA3-6163-4CB9-A50C-E0C0D64FC518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This is a term often used to describe large ballots with many different offices and candidates.</a:t>
          </a:r>
        </a:p>
      </dsp:txBody>
      <dsp:txXfrm>
        <a:off x="0" y="623"/>
        <a:ext cx="6492875" cy="1020830"/>
      </dsp:txXfrm>
    </dsp:sp>
    <dsp:sp modelId="{38CD6EC4-7295-4C6D-9F6B-585C5DE7E1EC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8B9C61-6796-493D-B461-CB925BE0E463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Benefits: More options for voters -&gt; more democratic</a:t>
          </a:r>
        </a:p>
      </dsp:txBody>
      <dsp:txXfrm>
        <a:off x="0" y="1021453"/>
        <a:ext cx="6492875" cy="1020830"/>
      </dsp:txXfrm>
    </dsp:sp>
    <dsp:sp modelId="{EEF97499-1A50-44EE-AB23-EC69A4416386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4F4C7-285C-4AD4-B59C-36733E41304F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Detriments: Voter fatigue, uninformed voters</a:t>
          </a:r>
        </a:p>
      </dsp:txBody>
      <dsp:txXfrm>
        <a:off x="0" y="2042284"/>
        <a:ext cx="6492875" cy="1020830"/>
      </dsp:txXfrm>
    </dsp:sp>
    <dsp:sp modelId="{0D3141F9-96A0-4289-A53F-B30898700B73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54E3D3-31B2-4D80-B457-6D006039863E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Some suggests we should elect those who </a:t>
          </a:r>
          <a:r>
            <a:rPr lang="en-US" sz="2400" b="1" u="sng" kern="1200"/>
            <a:t>make</a:t>
          </a:r>
          <a:r>
            <a:rPr lang="en-US" sz="2400" kern="1200"/>
            <a:t> policy and appoint those who </a:t>
          </a:r>
          <a:r>
            <a:rPr lang="en-US" sz="2400" b="1" u="sng" kern="1200"/>
            <a:t>administer</a:t>
          </a:r>
          <a:r>
            <a:rPr lang="en-US" sz="2400" kern="1200"/>
            <a:t> policy.</a:t>
          </a:r>
        </a:p>
      </dsp:txBody>
      <dsp:txXfrm>
        <a:off x="0" y="3063115"/>
        <a:ext cx="6492875" cy="1020830"/>
      </dsp:txXfrm>
    </dsp:sp>
    <dsp:sp modelId="{751A90A0-AFA0-4B65-932B-C6598E5D1B72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FCF7E9-7F38-4133-B66F-CD19B663D012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Thoughts?</a:t>
          </a:r>
        </a:p>
      </dsp:txBody>
      <dsp:txXfrm>
        <a:off x="0" y="4083946"/>
        <a:ext cx="6492875" cy="10208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67291-5307-4115-BB8A-AEB16305D00D}">
      <dsp:nvSpPr>
        <dsp:cNvPr id="0" name=""/>
        <dsp:cNvSpPr/>
      </dsp:nvSpPr>
      <dsp:spPr>
        <a:xfrm>
          <a:off x="1177218" y="305047"/>
          <a:ext cx="4288536" cy="4288536"/>
        </a:xfrm>
        <a:prstGeom prst="pie">
          <a:avLst>
            <a:gd name="adj1" fmla="val 16200000"/>
            <a:gd name="adj2" fmla="val 2052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Paper</a:t>
          </a:r>
        </a:p>
      </dsp:txBody>
      <dsp:txXfrm>
        <a:off x="3375604" y="945775"/>
        <a:ext cx="1455039" cy="995553"/>
      </dsp:txXfrm>
    </dsp:sp>
    <dsp:sp modelId="{E0A3C0E9-6C22-469A-9377-7A21DBC08B92}">
      <dsp:nvSpPr>
        <dsp:cNvPr id="0" name=""/>
        <dsp:cNvSpPr/>
      </dsp:nvSpPr>
      <dsp:spPr>
        <a:xfrm>
          <a:off x="1027120" y="511816"/>
          <a:ext cx="4288536" cy="4288536"/>
        </a:xfrm>
        <a:prstGeom prst="pie">
          <a:avLst>
            <a:gd name="adj1" fmla="val 20520000"/>
            <a:gd name="adj2" fmla="val 324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Touchscreen</a:t>
          </a:r>
        </a:p>
      </dsp:txBody>
      <dsp:txXfrm>
        <a:off x="3829984" y="2451868"/>
        <a:ext cx="1276350" cy="1077239"/>
      </dsp:txXfrm>
    </dsp:sp>
    <dsp:sp modelId="{C3081D0D-020F-4578-BA6C-126606F0E6BA}">
      <dsp:nvSpPr>
        <dsp:cNvPr id="0" name=""/>
        <dsp:cNvSpPr/>
      </dsp:nvSpPr>
      <dsp:spPr>
        <a:xfrm>
          <a:off x="1027120" y="511816"/>
          <a:ext cx="4288536" cy="4288536"/>
        </a:xfrm>
        <a:prstGeom prst="pie">
          <a:avLst>
            <a:gd name="adj1" fmla="val 3240000"/>
            <a:gd name="adj2" fmla="val 756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Mail-in</a:t>
          </a:r>
        </a:p>
      </dsp:txBody>
      <dsp:txXfrm>
        <a:off x="2405578" y="3728218"/>
        <a:ext cx="1531620" cy="918972"/>
      </dsp:txXfrm>
    </dsp:sp>
    <dsp:sp modelId="{094E705F-96E8-42F4-A0ED-3DB5CDB1E69D}">
      <dsp:nvSpPr>
        <dsp:cNvPr id="0" name=""/>
        <dsp:cNvSpPr/>
      </dsp:nvSpPr>
      <dsp:spPr>
        <a:xfrm>
          <a:off x="1027120" y="511816"/>
          <a:ext cx="4288536" cy="4288536"/>
        </a:xfrm>
        <a:prstGeom prst="pie">
          <a:avLst>
            <a:gd name="adj1" fmla="val 7560000"/>
            <a:gd name="adj2" fmla="val 1188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Online</a:t>
          </a:r>
        </a:p>
      </dsp:txBody>
      <dsp:txXfrm>
        <a:off x="1231336" y="2451868"/>
        <a:ext cx="1276350" cy="1077239"/>
      </dsp:txXfrm>
    </dsp:sp>
    <dsp:sp modelId="{92213507-D6FD-4123-A17F-1A4E9FFDEDD0}">
      <dsp:nvSpPr>
        <dsp:cNvPr id="0" name=""/>
        <dsp:cNvSpPr/>
      </dsp:nvSpPr>
      <dsp:spPr>
        <a:xfrm>
          <a:off x="1027120" y="511816"/>
          <a:ext cx="4288536" cy="4288536"/>
        </a:xfrm>
        <a:prstGeom prst="pie">
          <a:avLst>
            <a:gd name="adj1" fmla="val 1188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Voting Machine</a:t>
          </a:r>
        </a:p>
      </dsp:txBody>
      <dsp:txXfrm>
        <a:off x="1652531" y="1165307"/>
        <a:ext cx="1455039" cy="995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BC3F9-EC44-4B6F-BC5B-26E9C8EB6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080ED8-B324-4799-B212-6B4F8EF30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70C0C-BC2B-4451-98DD-F3393F6A1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65FD-2BB4-47CA-802B-134D1B9D23F2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46720-AA0B-4848-B180-A8DA34F7E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EFC7F-54A2-4172-95A5-00769622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4320-85FE-4B05-824F-91751A9F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9C41-92A4-4BDA-9B40-C350336B0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68279-9DB7-44FF-8735-02A9BDBEA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C1A9D-D986-474B-9A0F-883E973D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65FD-2BB4-47CA-802B-134D1B9D23F2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976B9-E369-402D-86F4-5E6C9CFDB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709AA-D2C8-4D17-9C19-96FD2614F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4320-85FE-4B05-824F-91751A9F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1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C01ACA-95FF-4193-AA0D-CE48A673A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C31F72-C883-43F2-833E-A36EC58EE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A9450-809D-4169-8165-404A8EED6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65FD-2BB4-47CA-802B-134D1B9D23F2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C44C5-71E0-4996-87F5-966985AD2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EE634-1097-4AD3-BA2D-7742E2290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4320-85FE-4B05-824F-91751A9F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1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FE58B-4B09-40D7-936C-B088188A9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A3B1E-7056-40C8-801B-B5A24AAE9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783A8-ABC9-451C-855A-9A23A4C8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65FD-2BB4-47CA-802B-134D1B9D23F2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5727D-4552-49E7-BE4B-E46308780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04CE9-38C9-4EDB-92FF-FBAE71F75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4320-85FE-4B05-824F-91751A9F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0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697E0-3441-4B16-B143-339821F53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CEF84-B137-413D-A169-00D90E13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B1222-1556-41AC-8381-E550166C6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65FD-2BB4-47CA-802B-134D1B9D23F2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0834-DB83-4803-87CB-FBC25340E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FCB2B-893F-47C8-95C8-53614ABA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4320-85FE-4B05-824F-91751A9F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2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23453-2FEC-4E0B-95A1-3968EA3C0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2B4E3-363A-4793-911C-66EEDCEB03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9C74E-DE7A-498F-B2B8-234C570FF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07088-E581-4190-81B9-34D5CDFF5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65FD-2BB4-47CA-802B-134D1B9D23F2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F515E-DB1D-4BDE-961C-BEB5E35F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5CD0D-F336-4313-A3B5-8B342D3B5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4320-85FE-4B05-824F-91751A9F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0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EBBFA-7E54-4E96-870A-56F8198A3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72483-135A-43C3-9B1C-E11F3667C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61719E-1B0F-4413-81EF-095C4C662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A5C270-66FB-46FC-ABDB-DAE7B06D44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8F68E0-4B97-4CAE-80ED-3A1C6846B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08E930-343D-497E-B572-483E1D75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65FD-2BB4-47CA-802B-134D1B9D23F2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E5C236-C0CF-4207-AC52-709FA2A36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EB6179-02BD-4995-8266-D2579D0A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4320-85FE-4B05-824F-91751A9F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7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93A49-BCC5-420C-A952-0B6920D8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CF75D3-4C93-405D-8CB5-A2325FD01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65FD-2BB4-47CA-802B-134D1B9D23F2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8CAC6-8598-46B4-AAC3-36403A271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984F9-9BB3-484C-9A51-B81E6FA4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4320-85FE-4B05-824F-91751A9F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9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38F7C8-5F98-44CD-A66A-ED1E54E0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65FD-2BB4-47CA-802B-134D1B9D23F2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E048D1-614D-4E9D-AAAF-7351801B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71985-52B6-4CE0-B577-A3AB6D19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4320-85FE-4B05-824F-91751A9F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7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7977-EA30-4B5B-A93A-905B849AB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431DA-3C66-4299-B24C-851528C31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DB6C0-5FEC-402A-9DD5-DAD7E6046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60CBD-1DBF-4C7C-ABD1-717C952F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65FD-2BB4-47CA-802B-134D1B9D23F2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31E48-5880-49EF-B83D-9B0E3DAE2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76C93-CDDC-412A-B209-B3806D3B1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4320-85FE-4B05-824F-91751A9F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7B5E9-F642-4B54-B00C-48E68DEC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B56032-E48B-42D1-B331-301C16284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ADE23B-6E1B-48B5-AE1F-5BCF6521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7921C-4F38-42F6-A312-2F3AC3CA6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65FD-2BB4-47CA-802B-134D1B9D23F2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66EBC-A521-4FA2-BB91-450E0D93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93939-90D1-4D3C-AAC4-D1CB606D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4320-85FE-4B05-824F-91751A9F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3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9BC9E8-8E82-4A97-86D2-51FCB01A9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B02F0-3E8E-489F-B361-6843701E0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A2453-D817-4A44-B28F-F2E052D62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365FD-2BB4-47CA-802B-134D1B9D23F2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3D917-82BE-4AA4-B567-A0E01D1A2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1828B-7A37-4C9B-AD62-78613260DF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14320-85FE-4B05-824F-91751A9F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8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C643A-6899-4F5A-BFD2-693C07C2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/>
              <a:t>How Do We Vote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4214F-9F12-44C9-801B-33594E918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Chapter 7.2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611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2CB67-F2C3-44C8-A5D8-41A341078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Who handles elections?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9514DCD3-91C8-43B7-B897-1ED6FD0130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911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920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EE1FC7B4-E4A7-4452-B413-1A623E3A72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id="{E0709AF0-24F0-4486-B189-BE6386BD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11">
            <a:extLst>
              <a:ext uri="{FF2B5EF4-FFF2-40B4-BE49-F238E27FC236}">
                <a16:creationId xmlns:a16="http://schemas.microsoft.com/office/drawing/2014/main" id="{FBE3B62F-5853-4A3C-B050-6186351A71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66D87F-BB9B-4540-8B90-77BA5527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/>
          </a:bodyPr>
          <a:lstStyle/>
          <a:p>
            <a:r>
              <a:rPr lang="en-US"/>
              <a:t>Why then?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E3057-2A4A-4B7E-BFEF-12897A48E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807"/>
            <a:ext cx="4936067" cy="3985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Federal Elections are always held on the </a:t>
            </a:r>
            <a:r>
              <a:rPr lang="en-US" sz="2000" b="1" dirty="0"/>
              <a:t>second</a:t>
            </a:r>
            <a:r>
              <a:rPr lang="en-US" sz="2000" dirty="0"/>
              <a:t> Tuesday after the first </a:t>
            </a:r>
            <a:r>
              <a:rPr lang="en-US" sz="2000" b="1" dirty="0"/>
              <a:t>Monday</a:t>
            </a:r>
            <a:r>
              <a:rPr lang="en-US" sz="2000" dirty="0"/>
              <a:t> in November.</a:t>
            </a:r>
          </a:p>
          <a:p>
            <a:pPr marL="0" indent="0">
              <a:buNone/>
            </a:pPr>
            <a:r>
              <a:rPr lang="en-US" sz="2000" dirty="0"/>
              <a:t>	Why?</a:t>
            </a:r>
          </a:p>
          <a:p>
            <a:pPr marL="0" indent="0">
              <a:buNone/>
            </a:pPr>
            <a:r>
              <a:rPr lang="en-US" sz="2000" dirty="0"/>
              <a:t>Even though States are not required to hold their elections on that day, many do. What are some considerations in this?</a:t>
            </a:r>
          </a:p>
          <a:p>
            <a:pPr marL="0" indent="0">
              <a:buNone/>
            </a:pPr>
            <a:r>
              <a:rPr lang="en-US" sz="2000" dirty="0"/>
              <a:t>	- </a:t>
            </a:r>
            <a:r>
              <a:rPr lang="en-US" sz="2000" dirty="0" smtClean="0"/>
              <a:t>Tradition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Cost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- Coattail Effect</a:t>
            </a:r>
          </a:p>
          <a:p>
            <a:pPr marL="0" indent="0">
              <a:buNone/>
            </a:pPr>
            <a:r>
              <a:rPr lang="en-US" sz="2000" dirty="0"/>
              <a:t>	- Party ID</a:t>
            </a:r>
          </a:p>
        </p:txBody>
      </p:sp>
      <p:pic>
        <p:nvPicPr>
          <p:cNvPr id="9" name="Picture 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C526671-8224-42EB-ACC6-84843386C3A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202" y="1371522"/>
            <a:ext cx="5322502" cy="411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842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3AB11-BE98-4C54-8A0F-261C0A017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/>
              <a:t>Why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ADD1F-E749-499A-9BDE-2EE6B5D66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800"/>
              <a:t>States and localities decide where elections will take place and how precincts are split up.</a:t>
            </a:r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/>
              <a:t>Each precinct usually holds 500-1000 eligible voters. </a:t>
            </a:r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/>
              <a:t>These are divided up by the County Clerk or the County Board of Elections. They also fix </a:t>
            </a:r>
            <a:r>
              <a:rPr lang="en-US" sz="1800" b="1" u="sng"/>
              <a:t>poll locations</a:t>
            </a:r>
            <a:r>
              <a:rPr lang="en-US" sz="1800"/>
              <a:t>, </a:t>
            </a:r>
            <a:r>
              <a:rPr lang="en-US" sz="1800" b="1" u="sng"/>
              <a:t>pick precinct board members</a:t>
            </a:r>
            <a:r>
              <a:rPr lang="en-US" sz="1800"/>
              <a:t>.</a:t>
            </a:r>
          </a:p>
          <a:p>
            <a:pPr marL="0" indent="0">
              <a:buNone/>
            </a:pPr>
            <a:r>
              <a:rPr lang="en-US" sz="1800"/>
              <a:t>	- All votes are reported to them.</a:t>
            </a:r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62A860-C2C3-4B39-B811-573C0F13FF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00" r="15862" b="-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26425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61D0B-CB3A-4923-9A9E-90DEF7552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E14D5-7B21-4286-8096-96EE63A40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rgbClr val="FFFFFF"/>
                </a:solidFill>
              </a:rPr>
              <a:t>Ballots are, “</a:t>
            </a:r>
            <a:r>
              <a:rPr lang="en-US" sz="2000" b="1" u="sng">
                <a:solidFill>
                  <a:srgbClr val="FFFFFF"/>
                </a:solidFill>
              </a:rPr>
              <a:t>a device by which a voter registers a choice in an election</a:t>
            </a:r>
            <a:r>
              <a:rPr lang="en-US" sz="2000">
                <a:solidFill>
                  <a:srgbClr val="FFFFFF"/>
                </a:solidFill>
              </a:rPr>
              <a:t>”</a:t>
            </a:r>
          </a:p>
          <a:p>
            <a:pPr marL="0" indent="0">
              <a:buNone/>
            </a:pPr>
            <a:endParaRPr lang="en-US" sz="200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FFFF"/>
                </a:solidFill>
              </a:rPr>
              <a:t>Ballots and voting are now kept secret.</a:t>
            </a:r>
          </a:p>
          <a:p>
            <a:pPr marL="0" indent="0">
              <a:buNone/>
            </a:pPr>
            <a:endParaRPr lang="en-US" sz="200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FFFFFF"/>
                </a:solidFill>
              </a:rPr>
              <a:t>People used to vote “</a:t>
            </a:r>
            <a:r>
              <a:rPr lang="en-US" sz="2000" b="1" u="sng">
                <a:solidFill>
                  <a:srgbClr val="FFFFFF"/>
                </a:solidFill>
              </a:rPr>
              <a:t>viva voce</a:t>
            </a:r>
            <a:r>
              <a:rPr lang="en-US" sz="2000">
                <a:solidFill>
                  <a:srgbClr val="FFFFFF"/>
                </a:solidFill>
              </a:rPr>
              <a:t>” (by voice)</a:t>
            </a:r>
          </a:p>
          <a:p>
            <a:pPr marL="0" indent="0">
              <a:buNone/>
            </a:pPr>
            <a:r>
              <a:rPr lang="en-US" sz="2000">
                <a:solidFill>
                  <a:srgbClr val="FFFFFF"/>
                </a:solidFill>
              </a:rPr>
              <a:t>	Problems: allowed for intimidation, vote buying, and corruption.</a:t>
            </a:r>
          </a:p>
        </p:txBody>
      </p:sp>
    </p:spTree>
    <p:extLst>
      <p:ext uri="{BB962C8B-B14F-4D97-AF65-F5344CB8AC3E}">
        <p14:creationId xmlns:p14="http://schemas.microsoft.com/office/powerpoint/2010/main" val="3927957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A3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B5E795-8993-47FA-BB1C-6E0B5B582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History of the Ballot</a:t>
            </a:r>
          </a:p>
        </p:txBody>
      </p:sp>
      <p:pic>
        <p:nvPicPr>
          <p:cNvPr id="5" name="Picture 4" descr="A group of people standing in front of a crowd&#10;&#10;Description generated with very high confidence">
            <a:extLst>
              <a:ext uri="{FF2B5EF4-FFF2-40B4-BE49-F238E27FC236}">
                <a16:creationId xmlns:a16="http://schemas.microsoft.com/office/drawing/2014/main" id="{04288F44-670E-4E9A-B5E7-BE393BCA09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3" r="1" b="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B14C4-7068-4908-A2B2-65E8B6261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en-US" sz="2000">
                <a:solidFill>
                  <a:srgbClr val="FFFFFF"/>
                </a:solidFill>
              </a:rPr>
              <a:t>Viva Voce – In person, out loud</a:t>
            </a:r>
          </a:p>
          <a:p>
            <a:pPr marL="514350" indent="-514350">
              <a:buAutoNum type="arabicPeriod"/>
            </a:pPr>
            <a:r>
              <a:rPr lang="en-US" sz="2000">
                <a:solidFill>
                  <a:srgbClr val="FFFFFF"/>
                </a:solidFill>
              </a:rPr>
              <a:t>Paper Slips – Prepared by voters</a:t>
            </a:r>
          </a:p>
          <a:p>
            <a:pPr marL="514350" indent="-514350">
              <a:buAutoNum type="arabicPeriod"/>
            </a:pPr>
            <a:r>
              <a:rPr lang="en-US" sz="2000">
                <a:solidFill>
                  <a:srgbClr val="FFFFFF"/>
                </a:solidFill>
              </a:rPr>
              <a:t>Party Slips – Prepared and distributed by parties</a:t>
            </a:r>
          </a:p>
          <a:p>
            <a:pPr marL="514350" indent="-514350">
              <a:buAutoNum type="arabicPeriod"/>
            </a:pPr>
            <a:r>
              <a:rPr lang="en-US" sz="2000">
                <a:solidFill>
                  <a:srgbClr val="FFFFFF"/>
                </a:solidFill>
              </a:rPr>
              <a:t>Australian Ballot – Publicly funded, lists all candidates, given at polls, and marked in secret. </a:t>
            </a:r>
          </a:p>
          <a:p>
            <a:pPr marL="457200" lvl="1" indent="0">
              <a:buNone/>
            </a:pPr>
            <a:r>
              <a:rPr lang="en-US" sz="2000">
                <a:solidFill>
                  <a:srgbClr val="FFFFFF"/>
                </a:solidFill>
              </a:rPr>
              <a:t>* Two types: Party-column and Office-group</a:t>
            </a:r>
          </a:p>
        </p:txBody>
      </p:sp>
    </p:spTree>
    <p:extLst>
      <p:ext uri="{BB962C8B-B14F-4D97-AF65-F5344CB8AC3E}">
        <p14:creationId xmlns:p14="http://schemas.microsoft.com/office/powerpoint/2010/main" val="226478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6F12A8E0-35E8-47D5-AAE3-2FF3989AF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56" y="643467"/>
            <a:ext cx="742808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43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11291EA-848D-42C8-B2FE-54BE5BC55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The Bedsheet Ballot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53852D-0315-4659-A5BF-B620C098A2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8415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260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A40CE5-2F2C-4F56-9FE0-5DA3966C3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Current Options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BBC133-0CEC-43D1-8454-78FF742754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70781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7292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269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How Do We Vote</vt:lpstr>
      <vt:lpstr>Who handles elections?</vt:lpstr>
      <vt:lpstr>Why then?</vt:lpstr>
      <vt:lpstr>Why Here?</vt:lpstr>
      <vt:lpstr>The Ballot</vt:lpstr>
      <vt:lpstr>History of the Ballot</vt:lpstr>
      <vt:lpstr>PowerPoint Presentation</vt:lpstr>
      <vt:lpstr>The Bedsheet Ballot</vt:lpstr>
      <vt:lpstr>Current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Vote</dc:title>
  <dc:creator>Jenny Baker</dc:creator>
  <cp:lastModifiedBy>Aaron Dail</cp:lastModifiedBy>
  <cp:revision>10</cp:revision>
  <dcterms:created xsi:type="dcterms:W3CDTF">2018-12-03T00:31:19Z</dcterms:created>
  <dcterms:modified xsi:type="dcterms:W3CDTF">2019-11-30T03:33:53Z</dcterms:modified>
</cp:coreProperties>
</file>