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70" r:id="rId4"/>
    <p:sldId id="278" r:id="rId5"/>
    <p:sldId id="268" r:id="rId6"/>
    <p:sldId id="265" r:id="rId7"/>
    <p:sldId id="267" r:id="rId8"/>
    <p:sldId id="264" r:id="rId9"/>
    <p:sldId id="272" r:id="rId10"/>
    <p:sldId id="262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>
      <p:cViewPr>
        <p:scale>
          <a:sx n="75" d="100"/>
          <a:sy n="75" d="100"/>
        </p:scale>
        <p:origin x="-732" y="9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C926C6-609B-410A-8899-F3DF94264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4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DCF514-DBD9-4D30-B9E7-41620FBA4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28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9CBBB-F5A6-4216-B274-49B09226BCD3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4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39032-9C3B-4BFB-BCED-F17F1AECD27E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F7FB9-825F-4DA0-B634-A382DA48AE4B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9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3F911-9C8A-4993-B173-7C2F6E5FDA13}" type="slidenum">
              <a:rPr lang="en-US"/>
              <a:pPr/>
              <a:t>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5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DF686-9EA8-4A48-B199-06F0028B8A22}" type="slidenum">
              <a:rPr lang="en-US"/>
              <a:pPr/>
              <a:t>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38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68C30-0B50-4255-B202-93DCD8A9E970}" type="slidenum">
              <a:rPr lang="en-US"/>
              <a:pPr/>
              <a:t>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4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4AEE3-FFF5-4F78-8FEF-587D9613DB05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3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9F340-D6AE-4540-9061-9513899849F2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0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DB8E73-E8C6-4EAE-AC66-64A522871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E986-BF6C-4904-9B5A-440CF27F3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2440E-2BD6-4F97-980D-9C1D74EA6D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14DB6A-0940-44ED-AABB-8581F55E0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68A06ED-3594-47B0-A87D-DB1B641C2B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4F8F4B-498B-45F1-8163-29B3C117C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99F7936-5530-4E42-A1AB-D5B19275E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AD9C3-FB17-4820-B5D3-272EBEEDEF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93646-F671-47B9-8076-5EB4C28C8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AD4EF-2249-4039-894C-02EEED305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9CCF6-7668-4C5E-8BE4-C5DB39773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E3B4E-F2A8-4707-8ABF-DBAA235FB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505B6-1A96-4868-878C-F7E3D6C60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084F0-A372-4D97-AD6F-D3F9E691A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6C2C7-D734-45B1-8A9F-5540BB9DB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1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610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B48F104-235F-4627-8560-4C930BC29C6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12950"/>
            <a:ext cx="7772400" cy="1349375"/>
          </a:xfrm>
        </p:spPr>
        <p:txBody>
          <a:bodyPr/>
          <a:lstStyle/>
          <a:p>
            <a:r>
              <a:rPr lang="en-US" b="0" dirty="0"/>
              <a:t>Colonial Resistance</a:t>
            </a:r>
            <a:r>
              <a:rPr lang="en-US" b="0" dirty="0" smtClean="0"/>
              <a:t>: </a:t>
            </a:r>
            <a:br>
              <a:rPr lang="en-US" b="0" dirty="0" smtClean="0"/>
            </a:br>
            <a:r>
              <a:rPr lang="en-US" b="0" dirty="0" smtClean="0"/>
              <a:t>The </a:t>
            </a:r>
            <a:r>
              <a:rPr lang="en-US" b="0" dirty="0"/>
              <a:t>B</a:t>
            </a:r>
            <a:r>
              <a:rPr lang="en-US" b="0" dirty="0" smtClean="0"/>
              <a:t>eginning of The Revolution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838200"/>
            <a:ext cx="7772400" cy="5257800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Respond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30725"/>
          </a:xfrm>
        </p:spPr>
        <p:txBody>
          <a:bodyPr/>
          <a:lstStyle/>
          <a:p>
            <a:r>
              <a:rPr lang="en-US" dirty="0" smtClean="0"/>
              <a:t>Parliament passed Coercive Acts</a:t>
            </a:r>
          </a:p>
          <a:p>
            <a:pPr lvl="1"/>
            <a:r>
              <a:rPr lang="en-US" dirty="0" smtClean="0"/>
              <a:t>Port Bill- closed Boston Harbor until tea was paid for</a:t>
            </a:r>
          </a:p>
          <a:p>
            <a:pPr lvl="1"/>
            <a:r>
              <a:rPr lang="en-US" dirty="0" smtClean="0"/>
              <a:t>Massachusetts charter nullified</a:t>
            </a:r>
          </a:p>
          <a:p>
            <a:pPr lvl="1"/>
            <a:r>
              <a:rPr lang="en-US" dirty="0" smtClean="0"/>
              <a:t>General Gage sent to Boston with 4K soldiers</a:t>
            </a:r>
          </a:p>
          <a:p>
            <a:pPr lvl="1"/>
            <a:r>
              <a:rPr lang="en-US" dirty="0" smtClean="0"/>
              <a:t>Quartering Act- right to demand food and shelter</a:t>
            </a:r>
          </a:p>
          <a:p>
            <a:r>
              <a:rPr lang="en-US" dirty="0" smtClean="0"/>
              <a:t>Colonists refer to these as Intolerable Acts</a:t>
            </a:r>
          </a:p>
          <a:p>
            <a:pPr lvl="1"/>
            <a:r>
              <a:rPr lang="en-US" dirty="0" smtClean="0"/>
              <a:t>Arrange First Continental Congress</a:t>
            </a:r>
          </a:p>
          <a:p>
            <a:pPr lvl="1"/>
            <a:r>
              <a:rPr lang="en-US" dirty="0" smtClean="0"/>
              <a:t>The Revolution had begun, only needed the shooting to begin…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“Shot Heard ‘Round the World”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 2:20-4:50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and Indian War Audio-2:40</a:t>
            </a:r>
          </a:p>
          <a:p>
            <a:r>
              <a:rPr lang="en-US" dirty="0" smtClean="0"/>
              <a:t>Aftermath</a:t>
            </a:r>
          </a:p>
          <a:p>
            <a:pPr lvl="1"/>
            <a:r>
              <a:rPr lang="en-US" dirty="0" smtClean="0"/>
              <a:t>England has huge war debt</a:t>
            </a:r>
          </a:p>
          <a:p>
            <a:pPr lvl="2"/>
            <a:r>
              <a:rPr lang="en-US" dirty="0" smtClean="0"/>
              <a:t>Wants colonies to help pay</a:t>
            </a:r>
          </a:p>
          <a:p>
            <a:pPr lvl="2"/>
            <a:r>
              <a:rPr lang="en-US" dirty="0" smtClean="0"/>
              <a:t>Sugar Act of 1764</a:t>
            </a:r>
          </a:p>
          <a:p>
            <a:pPr lvl="2"/>
            <a:r>
              <a:rPr lang="en-US" dirty="0" smtClean="0"/>
              <a:t>Negative reaction to the tax</a:t>
            </a:r>
          </a:p>
          <a:p>
            <a:pPr lvl="3"/>
            <a:r>
              <a:rPr lang="en-US" dirty="0" smtClean="0"/>
              <a:t>“No taxation without representation” / unsuccessful protests</a:t>
            </a:r>
          </a:p>
          <a:p>
            <a:pPr lvl="2"/>
            <a:r>
              <a:rPr lang="en-US" dirty="0" smtClean="0"/>
              <a:t>Stamp Act on 1765- Tax on all printed materials</a:t>
            </a:r>
          </a:p>
          <a:p>
            <a:pPr lvl="2"/>
            <a:r>
              <a:rPr lang="en-US" dirty="0" smtClean="0"/>
              <a:t>Boycott of the stamps, and of British goods</a:t>
            </a:r>
          </a:p>
          <a:p>
            <a:pPr lvl="3"/>
            <a:r>
              <a:rPr lang="en-US" dirty="0" smtClean="0"/>
              <a:t>Repealed in 1766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b="0"/>
              <a:t>Sons of Liberty, 1765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267200" cy="4419600"/>
          </a:xfrm>
        </p:spPr>
        <p:txBody>
          <a:bodyPr/>
          <a:lstStyle/>
          <a:p>
            <a:r>
              <a:rPr lang="en-US" sz="2800" dirty="0"/>
              <a:t>Formed in Boston as a response to the Stamp Act. </a:t>
            </a:r>
            <a:endParaRPr lang="en-US" sz="2800" dirty="0" smtClean="0"/>
          </a:p>
          <a:p>
            <a:r>
              <a:rPr lang="en-US" sz="2800" dirty="0" smtClean="0"/>
              <a:t>Led </a:t>
            </a:r>
            <a:r>
              <a:rPr lang="en-US" sz="2800" dirty="0"/>
              <a:t>by Samuel Adams</a:t>
            </a:r>
          </a:p>
          <a:p>
            <a:r>
              <a:rPr lang="en-US" sz="2800" dirty="0" smtClean="0"/>
              <a:t>Used </a:t>
            </a:r>
            <a:r>
              <a:rPr lang="en-US" sz="2800" dirty="0"/>
              <a:t>intimidation in the form of tarring and feathering  tax collectors. 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Townshend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Parliament created a new set of taxes called the Townshend Acts</a:t>
            </a:r>
          </a:p>
          <a:p>
            <a:pPr lvl="1"/>
            <a:r>
              <a:rPr lang="en-US" dirty="0" smtClean="0"/>
              <a:t>Leads to a new Boycott </a:t>
            </a:r>
          </a:p>
          <a:p>
            <a:pPr lvl="2"/>
            <a:r>
              <a:rPr lang="en-US" dirty="0" smtClean="0"/>
              <a:t>British send in troops (4K)</a:t>
            </a:r>
          </a:p>
          <a:p>
            <a:pPr lvl="2"/>
            <a:r>
              <a:rPr lang="en-US" dirty="0" smtClean="0"/>
              <a:t>Soldiers compete for jobs in Boston</a:t>
            </a:r>
          </a:p>
          <a:p>
            <a:r>
              <a:rPr lang="en-US" dirty="0" smtClean="0"/>
              <a:t>March 5</a:t>
            </a:r>
            <a:r>
              <a:rPr lang="en-US" baseline="30000" dirty="0" smtClean="0"/>
              <a:t>th</a:t>
            </a:r>
            <a:r>
              <a:rPr lang="en-US" dirty="0" smtClean="0"/>
              <a:t> 1770</a:t>
            </a:r>
          </a:p>
          <a:p>
            <a:pPr lvl="1"/>
            <a:r>
              <a:rPr lang="en-US" dirty="0" smtClean="0"/>
              <a:t>Workers confront 9 British Soldiers. </a:t>
            </a:r>
          </a:p>
          <a:p>
            <a:pPr lvl="2"/>
            <a:r>
              <a:rPr lang="en-US" dirty="0" smtClean="0"/>
              <a:t>Snow, ice, rocks and taunts fly</a:t>
            </a:r>
          </a:p>
          <a:p>
            <a:pPr lvl="2"/>
            <a:r>
              <a:rPr lang="en-US" dirty="0" smtClean="0"/>
              <a:t>Someone yells “fire!” and shots ring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0" dirty="0"/>
              <a:t>The Boston </a:t>
            </a:r>
            <a:r>
              <a:rPr lang="en-US" b="0" dirty="0" smtClean="0"/>
              <a:t>Massacre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343400" cy="4114800"/>
          </a:xfrm>
        </p:spPr>
        <p:txBody>
          <a:bodyPr/>
          <a:lstStyle/>
          <a:p>
            <a:r>
              <a:rPr lang="en-US" sz="2400" dirty="0" smtClean="0"/>
              <a:t>When shooting stopped, 5 colonists were dead.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Adams, Paul Revere seize moment with propaganda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10K march at funeral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troops are withdrawn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Townshend Acts repealed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calm follows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752600"/>
            <a:ext cx="3733800" cy="46482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772400" cy="609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real story behind the drawing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/>
              <a:t>The British soldiers are shown standing in a straight line shooting their rifles in a regular volley, actually both groups are cussing at one another.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/>
              <a:t>The event occurred around nine o'clock on a cold winter night.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/>
              <a:t>Notice too the absence of snow and ice on the street, Crispus Attucks, a black man is lying on the ground closest to the British soldiers but is shown to be white.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/>
              <a:t>The print of the Boston Massacre was released three times by separate men. Paul Revere was one of those men. All the men benefited financially from the drawing</a:t>
            </a:r>
            <a:r>
              <a:rPr lang="en-US" sz="2400" b="1">
                <a:latin typeface="Verdana" pitchFamily="34" charset="0"/>
              </a:rPr>
              <a:t>.</a:t>
            </a:r>
          </a:p>
          <a:p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Samuel Adams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r>
              <a:rPr lang="en-US" sz="2800" dirty="0"/>
              <a:t>Harvard educated politician from Massachusetts</a:t>
            </a:r>
          </a:p>
          <a:p>
            <a:r>
              <a:rPr lang="en-US" sz="2800" dirty="0" smtClean="0"/>
              <a:t>Politically savvy, </a:t>
            </a:r>
            <a:r>
              <a:rPr lang="en-US" sz="2800" dirty="0"/>
              <a:t>starts committees of correspondence, Sons of Liberty</a:t>
            </a:r>
          </a:p>
          <a:p>
            <a:r>
              <a:rPr lang="en-US" sz="2800" dirty="0"/>
              <a:t>Involved in </a:t>
            </a:r>
            <a:r>
              <a:rPr lang="en-US" sz="2800" dirty="0" smtClean="0"/>
              <a:t>burning a Royal Navy boat &amp; The Boston </a:t>
            </a:r>
            <a:r>
              <a:rPr lang="en-US" sz="2800" dirty="0"/>
              <a:t>Tea Party </a:t>
            </a:r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1600200"/>
            <a:ext cx="4033837" cy="4530725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Boston Tea Party, </a:t>
            </a:r>
            <a:r>
              <a:rPr lang="en-US" b="0" dirty="0" smtClean="0"/>
              <a:t>1773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r>
              <a:rPr lang="en-US" sz="2800" dirty="0"/>
              <a:t>Sons of </a:t>
            </a:r>
            <a:r>
              <a:rPr lang="en-US" sz="2800" dirty="0" smtClean="0"/>
              <a:t>Liberty,  dressed as Indians, dumped </a:t>
            </a:r>
            <a:r>
              <a:rPr lang="en-US" sz="2800" dirty="0"/>
              <a:t>342 tea crates into Boston Harbor</a:t>
            </a:r>
          </a:p>
          <a:p>
            <a:r>
              <a:rPr lang="en-US" sz="2800" dirty="0" smtClean="0"/>
              <a:t>“The die is now cast.  The colonies must either submit or triumph.”       - George III</a:t>
            </a:r>
          </a:p>
          <a:p>
            <a:r>
              <a:rPr lang="en-US" sz="2800" dirty="0" smtClean="0"/>
              <a:t>Listen to track- 2:20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905000"/>
            <a:ext cx="3810000" cy="41148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726</TotalTime>
  <Words>445</Words>
  <Application>Microsoft Office PowerPoint</Application>
  <PresentationFormat>On-screen Show (4:3)</PresentationFormat>
  <Paragraphs>64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Times New Roman</vt:lpstr>
      <vt:lpstr>Verdana</vt:lpstr>
      <vt:lpstr>Wingdings</vt:lpstr>
      <vt:lpstr>Maple</vt:lpstr>
      <vt:lpstr>Colonial Resistance:  The Beginning of The Revolution</vt:lpstr>
      <vt:lpstr>French and Indian War</vt:lpstr>
      <vt:lpstr>Sons of Liberty, 1765</vt:lpstr>
      <vt:lpstr>Townshend Acts</vt:lpstr>
      <vt:lpstr>The Boston Massacre</vt:lpstr>
      <vt:lpstr>PowerPoint Presentation</vt:lpstr>
      <vt:lpstr>The real story behind the drawing</vt:lpstr>
      <vt:lpstr>Samuel Adams</vt:lpstr>
      <vt:lpstr>Boston Tea Party, 1773</vt:lpstr>
      <vt:lpstr>PowerPoint Presentation</vt:lpstr>
      <vt:lpstr>British Respond</vt:lpstr>
      <vt:lpstr>“Shot Heard ‘Round the World”</vt:lpstr>
    </vt:vector>
  </TitlesOfParts>
  <Company>tamu-cc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Resistance: From Rebellious Belligerence to Political Consciousness</dc:title>
  <dc:creator>core curr</dc:creator>
  <cp:lastModifiedBy>Aaron Dail</cp:lastModifiedBy>
  <cp:revision>33</cp:revision>
  <cp:lastPrinted>2003-11-12T02:11:55Z</cp:lastPrinted>
  <dcterms:created xsi:type="dcterms:W3CDTF">2003-10-14T02:59:31Z</dcterms:created>
  <dcterms:modified xsi:type="dcterms:W3CDTF">2017-09-08T19:04:03Z</dcterms:modified>
</cp:coreProperties>
</file>