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Executive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13 Sec.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“hats” </a:t>
            </a:r>
            <a:r>
              <a:rPr lang="en-US" dirty="0"/>
              <a:t>of the </a:t>
            </a:r>
            <a:r>
              <a:rPr lang="en-US" dirty="0" smtClean="0"/>
              <a:t>President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 </a:t>
            </a:r>
            <a:r>
              <a:rPr lang="en-US" sz="2000" b="1" dirty="0" smtClean="0"/>
              <a:t>Chief of State- </a:t>
            </a:r>
            <a:r>
              <a:rPr lang="en-US" sz="2000" u="sng" dirty="0" smtClean="0"/>
              <a:t>Ceremonial</a:t>
            </a:r>
            <a:r>
              <a:rPr lang="en-US" sz="2000" dirty="0" smtClean="0"/>
              <a:t> head of the government, </a:t>
            </a:r>
            <a:r>
              <a:rPr lang="en-US" sz="2000" u="sng" dirty="0" smtClean="0"/>
              <a:t>symbol</a:t>
            </a:r>
            <a:r>
              <a:rPr lang="en-US" sz="2000" dirty="0" smtClean="0"/>
              <a:t> of the nation. </a:t>
            </a:r>
          </a:p>
          <a:p>
            <a:r>
              <a:rPr lang="en-US" sz="2000" dirty="0" smtClean="0"/>
              <a:t>2. </a:t>
            </a:r>
            <a:r>
              <a:rPr lang="en-US" sz="2000" b="1" dirty="0" smtClean="0"/>
              <a:t>Chief executive- </a:t>
            </a:r>
            <a:r>
              <a:rPr lang="en-US" sz="2000" dirty="0" smtClean="0"/>
              <a:t>Executive power over </a:t>
            </a:r>
            <a:r>
              <a:rPr lang="en-US" sz="2000" u="sng" dirty="0" smtClean="0"/>
              <a:t>departments</a:t>
            </a:r>
          </a:p>
          <a:p>
            <a:r>
              <a:rPr lang="en-US" sz="2000" dirty="0" smtClean="0"/>
              <a:t>3</a:t>
            </a:r>
            <a:r>
              <a:rPr lang="en-US" sz="2000" b="1" dirty="0" smtClean="0"/>
              <a:t>. Chief administrator- </a:t>
            </a:r>
            <a:r>
              <a:rPr lang="en-US" sz="2000" dirty="0" smtClean="0"/>
              <a:t>director of </a:t>
            </a:r>
            <a:r>
              <a:rPr lang="en-US" sz="2000" u="sng" dirty="0" smtClean="0"/>
              <a:t>federal government</a:t>
            </a:r>
          </a:p>
          <a:p>
            <a:r>
              <a:rPr lang="en-US" sz="2000" dirty="0" smtClean="0"/>
              <a:t>4. </a:t>
            </a:r>
            <a:r>
              <a:rPr lang="en-US" sz="2000" b="1" dirty="0" smtClean="0"/>
              <a:t>Chief diplomat- </a:t>
            </a:r>
            <a:r>
              <a:rPr lang="en-US" sz="2000" dirty="0" smtClean="0"/>
              <a:t>Main architect of American </a:t>
            </a:r>
            <a:r>
              <a:rPr lang="en-US" sz="2000" u="sng" dirty="0" smtClean="0"/>
              <a:t>foreign policy</a:t>
            </a:r>
            <a:r>
              <a:rPr lang="en-US" sz="2000" dirty="0" smtClean="0"/>
              <a:t>/ chief spokesperson</a:t>
            </a:r>
          </a:p>
        </p:txBody>
      </p:sp>
    </p:spTree>
    <p:extLst>
      <p:ext uri="{BB962C8B-B14F-4D97-AF65-F5344CB8AC3E}">
        <p14:creationId xmlns:p14="http://schemas.microsoft.com/office/powerpoint/2010/main" val="16954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5. </a:t>
            </a:r>
            <a:r>
              <a:rPr lang="en-US" sz="2000" b="1" dirty="0"/>
              <a:t>Commander in chief- </a:t>
            </a:r>
            <a:r>
              <a:rPr lang="en-US" sz="2000" dirty="0"/>
              <a:t>head of </a:t>
            </a:r>
            <a:r>
              <a:rPr lang="en-US" sz="2000" u="sng" dirty="0"/>
              <a:t>armed forces </a:t>
            </a:r>
          </a:p>
          <a:p>
            <a:r>
              <a:rPr lang="en-US" sz="2000" dirty="0"/>
              <a:t>6. </a:t>
            </a:r>
            <a:r>
              <a:rPr lang="en-US" sz="2000" b="1" dirty="0"/>
              <a:t>Chief legislator- </a:t>
            </a:r>
            <a:r>
              <a:rPr lang="en-US" sz="2000" dirty="0"/>
              <a:t>main architect of its </a:t>
            </a:r>
            <a:r>
              <a:rPr lang="en-US" sz="2000" u="sng" dirty="0"/>
              <a:t>public policies</a:t>
            </a:r>
          </a:p>
          <a:p>
            <a:r>
              <a:rPr lang="en-US" sz="2000" dirty="0"/>
              <a:t>7. </a:t>
            </a:r>
            <a:r>
              <a:rPr lang="en-US" sz="2000" b="1" dirty="0"/>
              <a:t>Chief of party- </a:t>
            </a:r>
            <a:r>
              <a:rPr lang="en-US" sz="2000" dirty="0"/>
              <a:t>acknowledged leader of </a:t>
            </a:r>
            <a:r>
              <a:rPr lang="en-US" sz="2000" u="sng" dirty="0"/>
              <a:t>political party </a:t>
            </a:r>
            <a:r>
              <a:rPr lang="en-US" sz="2000" dirty="0"/>
              <a:t>that controls exec. </a:t>
            </a:r>
          </a:p>
          <a:p>
            <a:r>
              <a:rPr lang="en-US" sz="2000" dirty="0"/>
              <a:t>8. </a:t>
            </a:r>
            <a:r>
              <a:rPr lang="en-US" sz="2000" b="1" dirty="0"/>
              <a:t>Chief citizen- </a:t>
            </a:r>
            <a:r>
              <a:rPr lang="en-US" sz="2000" dirty="0"/>
              <a:t>Representative of all the people, of </a:t>
            </a:r>
            <a:r>
              <a:rPr lang="en-US" sz="2000" u="sng" dirty="0"/>
              <a:t>public interest</a:t>
            </a:r>
            <a:r>
              <a:rPr lang="en-US" sz="20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6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Qualifications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President must be:</a:t>
            </a:r>
          </a:p>
          <a:p>
            <a:pPr lvl="1" algn="just"/>
            <a:r>
              <a:rPr lang="en-US" sz="2400" dirty="0" smtClean="0"/>
              <a:t>1. “</a:t>
            </a:r>
            <a:r>
              <a:rPr lang="en-US" sz="2400" dirty="0"/>
              <a:t>N</a:t>
            </a:r>
            <a:r>
              <a:rPr lang="en-US" sz="2400" dirty="0" smtClean="0"/>
              <a:t>atural born citizen” –what is “natural”?  </a:t>
            </a:r>
          </a:p>
          <a:p>
            <a:pPr lvl="2" algn="just"/>
            <a:r>
              <a:rPr lang="en-US" sz="2000" i="1" dirty="0"/>
              <a:t>Jus </a:t>
            </a:r>
            <a:r>
              <a:rPr lang="en-US" sz="2000" i="1" dirty="0" err="1" smtClean="0"/>
              <a:t>Sanguinis</a:t>
            </a:r>
            <a:r>
              <a:rPr lang="en-US" sz="2000" i="1" dirty="0" smtClean="0"/>
              <a:t>  ex. </a:t>
            </a:r>
            <a:r>
              <a:rPr lang="en-US" sz="2200" dirty="0" smtClean="0"/>
              <a:t>military bases</a:t>
            </a:r>
          </a:p>
          <a:p>
            <a:pPr lvl="1" algn="just"/>
            <a:r>
              <a:rPr lang="en-US" sz="2600" dirty="0" smtClean="0"/>
              <a:t>2. 35 years old</a:t>
            </a:r>
          </a:p>
          <a:p>
            <a:pPr lvl="1"/>
            <a:r>
              <a:rPr lang="en-US" sz="2400" dirty="0" smtClean="0"/>
              <a:t>3. Lived in U.S. for at least 14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47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4 year term</a:t>
            </a:r>
          </a:p>
          <a:p>
            <a:r>
              <a:rPr lang="en-US" sz="2400" dirty="0" smtClean="0"/>
              <a:t>2 term maximum (10 yrs. total)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Congress determines President’s Salary</a:t>
            </a:r>
          </a:p>
          <a:p>
            <a:pPr lvl="1"/>
            <a:r>
              <a:rPr lang="en-US" sz="2000" dirty="0"/>
              <a:t>$400,000 annual salary</a:t>
            </a:r>
          </a:p>
          <a:p>
            <a:pPr lvl="1"/>
            <a:r>
              <a:rPr lang="en-US" sz="2000" dirty="0"/>
              <a:t>$50,000 annual expense account</a:t>
            </a:r>
          </a:p>
          <a:p>
            <a:pPr lvl="1"/>
            <a:r>
              <a:rPr lang="en-US" sz="2000" dirty="0"/>
              <a:t>$100,000 nontaxable travel account, </a:t>
            </a:r>
          </a:p>
          <a:p>
            <a:pPr lvl="1"/>
            <a:r>
              <a:rPr lang="en-US" sz="2000" dirty="0"/>
              <a:t>$19,000 for entertainment.</a:t>
            </a:r>
          </a:p>
          <a:p>
            <a:r>
              <a:rPr lang="en-US" sz="2000" dirty="0" smtClean="0"/>
              <a:t>Many additional benefits</a:t>
            </a:r>
          </a:p>
          <a:p>
            <a:pPr lvl="1"/>
            <a:r>
              <a:rPr lang="en-US" sz="2000" dirty="0" smtClean="0"/>
              <a:t>White House</a:t>
            </a:r>
          </a:p>
          <a:p>
            <a:pPr lvl="1"/>
            <a:r>
              <a:rPr lang="en-US" sz="2000" dirty="0" smtClean="0"/>
              <a:t>Air Force One</a:t>
            </a:r>
          </a:p>
        </p:txBody>
      </p:sp>
    </p:spTree>
    <p:extLst>
      <p:ext uri="{BB962C8B-B14F-4D97-AF65-F5344CB8AC3E}">
        <p14:creationId xmlns:p14="http://schemas.microsoft.com/office/powerpoint/2010/main" val="33644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146</TotalTime>
  <Words>177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The Executive Branch</vt:lpstr>
      <vt:lpstr>The “hats” of the President</vt:lpstr>
      <vt:lpstr>Cont.</vt:lpstr>
      <vt:lpstr>Formal Qualifications </vt:lpstr>
      <vt:lpstr>Term</vt:lpstr>
      <vt:lpstr>Pay and benefits</vt:lpstr>
    </vt:vector>
  </TitlesOfParts>
  <Company>Troy School District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Executive Branch</dc:title>
  <dc:creator>Aaron Dail</dc:creator>
  <cp:lastModifiedBy>Aaron Dail</cp:lastModifiedBy>
  <cp:revision>13</cp:revision>
  <dcterms:created xsi:type="dcterms:W3CDTF">2016-04-01T22:55:14Z</dcterms:created>
  <dcterms:modified xsi:type="dcterms:W3CDTF">2018-03-12T15:26:30Z</dcterms:modified>
</cp:coreProperties>
</file>