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E39386-8EB4-4CE5-A14A-8E56F24C8BD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360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7E66CD-CBE6-4FA2-A895-536BC6C4FF2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290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D21DB9-2094-4BB5-8DCB-0F1E63E120A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62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EEE7A-0D8C-4849-9240-8FE6DC5A666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76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980489-1C8F-4AB2-9105-18297D200A9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014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14FD68-1D75-42DF-AED8-4BE69F5680C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785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C49649-084F-4A9B-A576-7D48961A960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929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2B4ED6-0251-4B11-ADED-0A2C872DA48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434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C30423-DDD9-429B-9BB1-FB7BB8CE385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942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BF4CDE-BE49-46FD-9940-48AF9422EDD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327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9E6633-EFB0-43C4-918E-82F5586C26C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579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6A387F5-815B-4846-B253-495EFD8810CC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44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33400" y="0"/>
            <a:ext cx="76962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FFFF"/>
                </a:solidFill>
              </a:rPr>
              <a:t>Table of contents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3200" b="1">
                <a:solidFill>
                  <a:srgbClr val="FFFFFF"/>
                </a:solidFill>
              </a:rPr>
              <a:t>	Put all maps, etc in order of the 	check off sheet.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3200" b="1">
                <a:solidFill>
                  <a:srgbClr val="FFFFFF"/>
                </a:solidFill>
              </a:rPr>
              <a:t>	Number your pages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3200" b="1">
                <a:solidFill>
                  <a:srgbClr val="FFFFFF"/>
                </a:solidFill>
              </a:rPr>
              <a:t>	Create a table of contents that 	shows what is on each page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447800" y="3962400"/>
            <a:ext cx="5638800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Bob’s Island Table of Contents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Cover Page …………………….pg 1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Table of Contents </a:t>
            </a:r>
            <a:r>
              <a:rPr lang="en-US" alt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………….….</a:t>
            </a:r>
            <a:r>
              <a:rPr lang="en-US" alt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pg 2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Flag, Motto, Meaning </a:t>
            </a:r>
            <a:r>
              <a:rPr lang="en-US" alt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…………</a:t>
            </a:r>
            <a:r>
              <a:rPr lang="en-US" altLang="en-US" sz="2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pg</a:t>
            </a:r>
            <a:r>
              <a:rPr lang="en-US" alt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3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Island Laws </a:t>
            </a:r>
            <a:r>
              <a:rPr lang="en-US" alt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……………….……</a:t>
            </a:r>
            <a:r>
              <a:rPr lang="en-US" altLang="en-US" sz="2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pg</a:t>
            </a:r>
            <a:r>
              <a:rPr lang="en-US" alt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4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en-US" sz="24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43500" y="28192"/>
            <a:ext cx="18473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20685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32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Albrecht, Jason</dc:creator>
  <cp:lastModifiedBy>Aaron Dail</cp:lastModifiedBy>
  <cp:revision>7</cp:revision>
  <dcterms:created xsi:type="dcterms:W3CDTF">2013-09-25T13:26:58Z</dcterms:created>
  <dcterms:modified xsi:type="dcterms:W3CDTF">2017-10-02T20:09:23Z</dcterms:modified>
</cp:coreProperties>
</file>