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E229B-9FBC-4013-A6A7-E64FE8852B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15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28556-7E05-4A35-BFA6-1682D173D0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2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1D08E-8798-47B4-880E-424F66C2DD4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0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0BE48-3B27-4EF4-A75D-9E411870877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84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C58D5-26DD-4247-86AA-9E5E20F61E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47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4D7A2-92A1-408E-BBB7-C40D154E246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DDAAD-E6B5-46B4-9A8A-BC2295B840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7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44284-4C4A-4EAF-B71B-530DA7B55E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2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889E7-BA23-45F1-8A4D-E3DB2CBDCAF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1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73FAE-5494-4D1D-A156-26B060FD39D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5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B59B1-B239-4368-97CE-EBDCC590EFB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58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BF4BFB-FD53-4C2A-977A-16C20DD93160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7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458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Cover Page Requirements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143000" y="1654175"/>
            <a:ext cx="6400800" cy="48320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Island name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Colored drawing 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the island or something that represents the island</a:t>
            </a:r>
          </a:p>
          <a:p>
            <a:pPr algn="ctr">
              <a:spcBef>
                <a:spcPct val="50000"/>
              </a:spcBef>
              <a:defRPr/>
            </a:pP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Your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name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Teacher’s name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 #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Subject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Due date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957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Albrecht, Jason</dc:creator>
  <cp:lastModifiedBy>Aaron Dail</cp:lastModifiedBy>
  <cp:revision>4</cp:revision>
  <dcterms:created xsi:type="dcterms:W3CDTF">2014-10-07T12:36:10Z</dcterms:created>
  <dcterms:modified xsi:type="dcterms:W3CDTF">2018-10-23T20:22:41Z</dcterms:modified>
</cp:coreProperties>
</file>