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01A73-D005-4008-BD5A-4CB9F234DD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26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DE527-B5BE-4A76-B1B7-A8BEDDB63C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3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6AF09-CF60-4236-BA35-84EE5F8BD6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9CD53-EB81-4027-864A-9C175866AE6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0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BC0EC-83FC-4F73-AB2F-7176588E9B5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6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05C-0CAF-4084-A24E-BBF406CA91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9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1A0E6-6612-4C95-ABD9-DC8163A9F0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C682-B38D-496C-956A-65B2231004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3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235FD-09AA-475E-8F29-08D4A73DDF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60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F7C6F-B112-42AE-9E19-821D887F215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9C7C4-9913-49FD-90A5-79422E03F6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2D397B-97BE-465D-BE81-0FC7DF92A3A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5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000000"/>
                </a:solidFill>
              </a:rPr>
              <a:t>Additional (REQUIRED) page of ANYTHING that you want to create for your </a:t>
            </a:r>
            <a:r>
              <a:rPr lang="en-US" altLang="en-US" sz="3200" dirty="0" smtClean="0">
                <a:solidFill>
                  <a:srgbClr val="000000"/>
                </a:solidFill>
              </a:rPr>
              <a:t>island</a:t>
            </a:r>
            <a:endParaRPr lang="en-US" altLang="en-US" sz="3200" dirty="0">
              <a:solidFill>
                <a:srgbClr val="00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You can create a map of wildlife, amusement parks, camping and/or hunting spots, Candy factory tour maps, Maps of top discoveries, etc. etc.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If a map doesn’t strike </a:t>
            </a:r>
            <a:r>
              <a:rPr lang="en-US" altLang="en-US" sz="2400" dirty="0" smtClean="0">
                <a:solidFill>
                  <a:srgbClr val="000000"/>
                </a:solidFill>
              </a:rPr>
              <a:t>you, </a:t>
            </a:r>
            <a:r>
              <a:rPr lang="en-US" altLang="en-US" sz="2400" dirty="0">
                <a:solidFill>
                  <a:srgbClr val="000000"/>
                </a:solidFill>
              </a:rPr>
              <a:t>then try a list of national holidays, a national anthem or pledge, Top ten list of famous people or groups to visit your island, etc.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Any additional information that is appropriate to your island is acceptable.  Let your creativity be your guide on this one! </a:t>
            </a:r>
          </a:p>
        </p:txBody>
      </p:sp>
    </p:spTree>
    <p:extLst>
      <p:ext uri="{BB962C8B-B14F-4D97-AF65-F5344CB8AC3E}">
        <p14:creationId xmlns:p14="http://schemas.microsoft.com/office/powerpoint/2010/main" val="35512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3</cp:revision>
  <dcterms:created xsi:type="dcterms:W3CDTF">2014-10-08T16:51:43Z</dcterms:created>
  <dcterms:modified xsi:type="dcterms:W3CDTF">2017-10-18T19:53:09Z</dcterms:modified>
</cp:coreProperties>
</file>