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1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39386-8EB4-4CE5-A14A-8E56F24C8BD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60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E66CD-CBE6-4FA2-A895-536BC6C4FF2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90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21DB9-2094-4BB5-8DCB-0F1E63E120A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26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1DEE-8543-40AF-B193-9D4AF6A751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022F-BDA9-43A3-9A17-B8ABB6A8D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96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1DEE-8543-40AF-B193-9D4AF6A751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022F-BDA9-43A3-9A17-B8ABB6A8D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16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1DEE-8543-40AF-B193-9D4AF6A751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022F-BDA9-43A3-9A17-B8ABB6A8D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21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1DEE-8543-40AF-B193-9D4AF6A751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022F-BDA9-43A3-9A17-B8ABB6A8D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39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1DEE-8543-40AF-B193-9D4AF6A751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022F-BDA9-43A3-9A17-B8ABB6A8D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03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1DEE-8543-40AF-B193-9D4AF6A751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022F-BDA9-43A3-9A17-B8ABB6A8D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86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1DEE-8543-40AF-B193-9D4AF6A751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022F-BDA9-43A3-9A17-B8ABB6A8D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21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1DEE-8543-40AF-B193-9D4AF6A751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022F-BDA9-43A3-9A17-B8ABB6A8D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EEE7A-0D8C-4849-9240-8FE6DC5A6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61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1DEE-8543-40AF-B193-9D4AF6A751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022F-BDA9-43A3-9A17-B8ABB6A8D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02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1DEE-8543-40AF-B193-9D4AF6A751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022F-BDA9-43A3-9A17-B8ABB6A8D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41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1DEE-8543-40AF-B193-9D4AF6A751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022F-BDA9-43A3-9A17-B8ABB6A8D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4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80489-1C8F-4AB2-9105-18297D200A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1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4FD68-1D75-42DF-AED8-4BE69F5680C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8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49649-084F-4A9B-A576-7D48961A96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2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B4ED6-0251-4B11-ADED-0A2C872DA48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3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30423-DDD9-429B-9BB1-FB7BB8CE385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42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F4CDE-BE49-46FD-9940-48AF9422ED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2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E6633-EFB0-43C4-918E-82F5586C26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7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A387F5-815B-4846-B253-495EFD8810C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D1DEE-8543-40AF-B193-9D4AF6A751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F022F-BDA9-43A3-9A17-B8ABB6A8D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1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304800"/>
            <a:ext cx="8534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00"/>
                </a:solidFill>
              </a:rPr>
              <a:t>Country Profile Info (SEE PG </a:t>
            </a:r>
            <a:r>
              <a:rPr lang="en-US" sz="2800" b="1" dirty="0" smtClean="0">
                <a:solidFill>
                  <a:srgbClr val="FFFF00"/>
                </a:solidFill>
              </a:rPr>
              <a:t>110-114 </a:t>
            </a:r>
            <a:r>
              <a:rPr lang="en-US" sz="2800" b="1" dirty="0">
                <a:solidFill>
                  <a:srgbClr val="FFFF00"/>
                </a:solidFill>
              </a:rPr>
              <a:t>for another sample) 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27"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5600" y="1066800"/>
            <a:ext cx="2209800" cy="2031325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Create a profile for your island like the ones below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Remember 1 mi = </a:t>
            </a:r>
            <a:r>
              <a:rPr lang="en-US" dirty="0" smtClean="0">
                <a:solidFill>
                  <a:srgbClr val="000000"/>
                </a:solidFill>
              </a:rPr>
              <a:t>1.61 </a:t>
            </a:r>
            <a:r>
              <a:rPr lang="en-US" dirty="0" smtClean="0">
                <a:solidFill>
                  <a:srgbClr val="000000"/>
                </a:solidFill>
              </a:rPr>
              <a:t>km for conversions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7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01263"/>
            <a:ext cx="9144000" cy="6310194"/>
            <a:chOff x="0" y="-101263"/>
            <a:chExt cx="9144000" cy="6310194"/>
          </a:xfrm>
        </p:grpSpPr>
        <p:sp>
          <p:nvSpPr>
            <p:cNvPr id="2" name="TextBox 1"/>
            <p:cNvSpPr txBox="1"/>
            <p:nvPr/>
          </p:nvSpPr>
          <p:spPr>
            <a:xfrm>
              <a:off x="0" y="1981200"/>
              <a:ext cx="5562600" cy="4216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>
                  <a:solidFill>
                    <a:srgbClr val="1F497D"/>
                  </a:solidFill>
                </a:rPr>
                <a:t>You must have:</a:t>
              </a:r>
            </a:p>
            <a:p>
              <a:endParaRPr lang="en-US" sz="2000" b="1" u="sng" dirty="0">
                <a:solidFill>
                  <a:prstClr val="black"/>
                </a:solidFill>
              </a:endParaRPr>
            </a:p>
            <a:p>
              <a:endParaRPr lang="en-US" sz="2000" b="1" u="sng" dirty="0">
                <a:solidFill>
                  <a:prstClr val="black"/>
                </a:solidFill>
              </a:endParaRPr>
            </a:p>
            <a:p>
              <a:endParaRPr lang="en-US" sz="2000" b="1" u="sng" dirty="0">
                <a:solidFill>
                  <a:prstClr val="black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rgbClr val="1F497D"/>
                  </a:solidFill>
                </a:rPr>
                <a:t>Total Population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rgbClr val="1F497D"/>
                  </a:solidFill>
                </a:rPr>
                <a:t>Pop Density Listed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000" b="1" dirty="0">
                <a:solidFill>
                  <a:prstClr val="black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000" b="1" dirty="0">
                <a:solidFill>
                  <a:prstClr val="black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rgbClr val="1F497D"/>
                  </a:solidFill>
                </a:rPr>
                <a:t>Major Languages spoken on your island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000" b="1" dirty="0">
                <a:solidFill>
                  <a:srgbClr val="1F497D">
                    <a:lumMod val="60000"/>
                    <a:lumOff val="40000"/>
                  </a:srgbClr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000" b="1" dirty="0">
                <a:solidFill>
                  <a:prstClr val="black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000" b="1" dirty="0">
                <a:solidFill>
                  <a:prstClr val="black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rgbClr val="1F497D"/>
                  </a:solidFill>
                </a:rPr>
                <a:t>Listed at least two major exports and imports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410200" y="5562600"/>
              <a:ext cx="3733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rgbClr val="1F497D"/>
                  </a:solidFill>
                </a:rPr>
                <a:t>Your capital listed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rgbClr val="1F497D"/>
                  </a:solidFill>
                </a:rPr>
                <a:t>Your landmass or land area listed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562600" y="-101263"/>
              <a:ext cx="3581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rgbClr val="1F497D"/>
                  </a:solidFill>
                </a:rPr>
                <a:t>Name of your Island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rgbClr val="1F497D"/>
                  </a:solidFill>
                </a:rPr>
                <a:t>Outline of your island shape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rgbClr val="1F497D"/>
                  </a:solidFill>
                </a:rPr>
                <a:t>Flag of your island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096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74</Words>
  <Application>Microsoft Office PowerPoint</Application>
  <PresentationFormat>On-screen Show (4:3)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Default Design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Albrecht, Jason</dc:creator>
  <cp:lastModifiedBy>Aaron Dail</cp:lastModifiedBy>
  <cp:revision>9</cp:revision>
  <dcterms:created xsi:type="dcterms:W3CDTF">2013-09-25T13:26:58Z</dcterms:created>
  <dcterms:modified xsi:type="dcterms:W3CDTF">2017-10-18T19:45:40Z</dcterms:modified>
</cp:coreProperties>
</file>