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39386-8EB4-4CE5-A14A-8E56F24C8B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6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E66CD-CBE6-4FA2-A895-536BC6C4FF2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29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1DB9-2094-4BB5-8DCB-0F1E63E120A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6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EEE7A-0D8C-4849-9240-8FE6DC5A66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7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80489-1C8F-4AB2-9105-18297D200A9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014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4FD68-1D75-42DF-AED8-4BE69F5680C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49649-084F-4A9B-A576-7D48961A960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B4ED6-0251-4B11-ADED-0A2C872DA4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43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30423-DDD9-429B-9BB1-FB7BB8CE385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94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F4CDE-BE49-46FD-9940-48AF9422EDD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2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E6633-EFB0-43C4-918E-82F5586C26C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5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A387F5-815B-4846-B253-495EFD8810CC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4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new-five-dollar-b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08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858215" y="134252"/>
            <a:ext cx="4267200" cy="67403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00"/>
                </a:solidFill>
              </a:rPr>
              <a:t>Currency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</a:rPr>
              <a:t>	Create the front 	and back of one of 	your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currencies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 	Must be colored 	and stick to theme</a:t>
            </a:r>
            <a:endParaRPr lang="en-US" altLang="en-US" sz="2400" b="1" dirty="0">
              <a:solidFill>
                <a:srgbClr val="000000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</a:rPr>
              <a:t>	List the other 	denominations 	($1, $5, $10, $20, 	ETC)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en-US" sz="2400" b="1" dirty="0">
                <a:solidFill>
                  <a:srgbClr val="000000"/>
                </a:solidFill>
              </a:rPr>
              <a:t>	Create an 	exchange rate for 	your bill. </a:t>
            </a:r>
            <a:r>
              <a:rPr lang="en-US" altLang="en-US" sz="2400" b="1">
                <a:solidFill>
                  <a:srgbClr val="000000"/>
                </a:solidFill>
              </a:rPr>
              <a:t>	</a:t>
            </a:r>
            <a:r>
              <a:rPr lang="en-US" altLang="en-US" sz="2400" b="1" smtClean="0">
                <a:solidFill>
                  <a:srgbClr val="000000"/>
                </a:solidFill>
              </a:rPr>
              <a:t>  Example </a:t>
            </a:r>
            <a:r>
              <a:rPr lang="en-US" altLang="en-US" sz="2400" b="1" dirty="0">
                <a:solidFill>
                  <a:srgbClr val="000000"/>
                </a:solidFill>
              </a:rPr>
              <a:t>$1 USD = 	3.57 New Israeli 	Shekels.</a:t>
            </a:r>
          </a:p>
        </p:txBody>
      </p:sp>
    </p:spTree>
    <p:extLst>
      <p:ext uri="{BB962C8B-B14F-4D97-AF65-F5344CB8AC3E}">
        <p14:creationId xmlns:p14="http://schemas.microsoft.com/office/powerpoint/2010/main" val="32757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Albrecht, Jason</dc:creator>
  <cp:lastModifiedBy>Aaron Dail</cp:lastModifiedBy>
  <cp:revision>8</cp:revision>
  <dcterms:created xsi:type="dcterms:W3CDTF">2013-09-25T13:26:58Z</dcterms:created>
  <dcterms:modified xsi:type="dcterms:W3CDTF">2017-10-17T19:52:36Z</dcterms:modified>
</cp:coreProperties>
</file>