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E229B-9FBC-4013-A6A7-E64FE8852B4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622215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28556-7E05-4A35-BFA6-1682D173D0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050195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1D08E-8798-47B4-880E-424F66C2DD4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93520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0BE48-3B27-4EF4-A75D-9E411870877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195605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C58D5-26DD-4247-86AA-9E5E20F61E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539764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4D7A2-92A1-408E-BBB7-C40D154E246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99876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DDAAD-E6B5-46B4-9A8A-BC2295B840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668000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44284-4C4A-4EAF-B71B-530DA7B55E8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891941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889E7-BA23-45F1-8A4D-E3DB2CBDCAF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163939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73FAE-5494-4D1D-A156-26B060FD39D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603686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B59B1-B239-4368-97CE-EBDCC590EFB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315767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BF4BFB-FD53-4C2A-977A-16C20DD93160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43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b-hdnp.org/Sarver/Maps/WC/wc05_econeurop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34"/>
            <a:ext cx="9296400" cy="7327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5920884"/>
            <a:ext cx="4278312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Label at least ONE power generation plant to show how your island is powered</a:t>
            </a:r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2057400" y="1447801"/>
            <a:ext cx="7239000" cy="4581527"/>
            <a:chOff x="1296" y="912"/>
            <a:chExt cx="4560" cy="2886"/>
          </a:xfrm>
        </p:grpSpPr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1296" y="912"/>
              <a:ext cx="1262" cy="6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 dirty="0">
                  <a:solidFill>
                    <a:srgbClr val="FF0000"/>
                  </a:solidFill>
                </a:rPr>
                <a:t>Label  at least FOUR land use areas </a:t>
              </a:r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4368" y="3158"/>
              <a:ext cx="1488" cy="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 dirty="0">
                  <a:solidFill>
                    <a:srgbClr val="FF0000"/>
                  </a:solidFill>
                </a:rPr>
                <a:t>Label at least SIX specific resources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>
            <a:off x="1967791" y="1403853"/>
            <a:ext cx="927809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8115300" y="3581400"/>
            <a:ext cx="114300" cy="14700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17595" y="199640"/>
            <a:ext cx="1371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Add a Title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139156" y="4648200"/>
            <a:ext cx="919956" cy="1272686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200400" y="304800"/>
            <a:ext cx="685800" cy="7620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44102" cy="34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38564351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conomic activity map of u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"/>
            <a:ext cx="7769225" cy="663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229733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30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Albrecht, Jason</dc:creator>
  <cp:lastModifiedBy>Aaron Dail</cp:lastModifiedBy>
  <cp:revision>15</cp:revision>
  <dcterms:created xsi:type="dcterms:W3CDTF">2014-09-29T13:39:04Z</dcterms:created>
  <dcterms:modified xsi:type="dcterms:W3CDTF">2018-10-17T19:58:14Z</dcterms:modified>
</cp:coreProperties>
</file>