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3" autoAdjust="0"/>
    <p:restoredTop sz="94660"/>
  </p:normalViewPr>
  <p:slideViewPr>
    <p:cSldViewPr snapToGrid="0">
      <p:cViewPr varScale="1">
        <p:scale>
          <a:sx n="69" d="100"/>
          <a:sy n="69" d="100"/>
        </p:scale>
        <p:origin x="60" y="4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2/5/2016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2/5/2016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2/5/2016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2/5/2016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2/5/2016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2/5/2016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2/5/2016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2/5/2016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2/5/2016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2/5/2016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2/5/2016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2/5/2016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2/5/2016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2/5/2016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2/5/2016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Senate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10.3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8359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Arial" charset="0"/>
              </a:rPr>
              <a:t>Objectives</a:t>
            </a:r>
            <a:r>
              <a:rPr lang="en-US" dirty="0" smtClean="0">
                <a:cs typeface="Arial" charset="0"/>
              </a:rPr>
              <a:t>: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lnSpc>
                <a:spcPct val="90000"/>
              </a:lnSpc>
            </a:pPr>
            <a:r>
              <a:rPr lang="en-US" sz="2400" dirty="0" smtClean="0">
                <a:cs typeface="Arial" charset="0"/>
              </a:rPr>
              <a:t>Compare </a:t>
            </a:r>
            <a:r>
              <a:rPr lang="en-US" sz="2400" dirty="0">
                <a:cs typeface="Arial" charset="0"/>
              </a:rPr>
              <a:t>the size of the Senate to the size of the House of Representatives.</a:t>
            </a:r>
          </a:p>
          <a:p>
            <a:pPr lvl="1">
              <a:lnSpc>
                <a:spcPct val="90000"/>
              </a:lnSpc>
            </a:pPr>
            <a:r>
              <a:rPr lang="en-US" sz="2400" dirty="0">
                <a:cs typeface="Arial" charset="0"/>
              </a:rPr>
              <a:t>Describe how States have elected senators in the past and present.</a:t>
            </a:r>
          </a:p>
          <a:p>
            <a:pPr lvl="1">
              <a:lnSpc>
                <a:spcPct val="90000"/>
              </a:lnSpc>
            </a:pPr>
            <a:r>
              <a:rPr lang="en-US" sz="2400" dirty="0">
                <a:cs typeface="Arial" charset="0"/>
              </a:rPr>
              <a:t>Explain how and why a senator’s term differs from a representative’s term.</a:t>
            </a:r>
          </a:p>
          <a:p>
            <a:pPr lvl="1">
              <a:lnSpc>
                <a:spcPct val="90000"/>
              </a:lnSpc>
            </a:pPr>
            <a:r>
              <a:rPr lang="en-US" sz="2400" dirty="0">
                <a:cs typeface="Arial" charset="0"/>
              </a:rPr>
              <a:t>Identify the qualifications for serving in the Senate.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4699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/>
            <a:r>
              <a:rPr lang="en-US" sz="2800" dirty="0">
                <a:cs typeface="Arial" charset="0"/>
              </a:rPr>
              <a:t>Each State has two seats in the </a:t>
            </a:r>
            <a:r>
              <a:rPr lang="en-US" sz="2800" dirty="0" smtClean="0">
                <a:cs typeface="Arial" charset="0"/>
              </a:rPr>
              <a:t>Senate </a:t>
            </a:r>
          </a:p>
          <a:p>
            <a:pPr marL="342900" lvl="1" indent="-342900"/>
            <a:r>
              <a:rPr lang="en-US" sz="2800" dirty="0" smtClean="0">
                <a:cs typeface="Arial" charset="0"/>
              </a:rPr>
              <a:t>Smaller </a:t>
            </a:r>
            <a:r>
              <a:rPr lang="en-US" sz="2800" dirty="0">
                <a:cs typeface="Arial" charset="0"/>
              </a:rPr>
              <a:t>and more prestigious house of Congress.  </a:t>
            </a:r>
            <a:endParaRPr lang="en-US" sz="2800" dirty="0" smtClean="0">
              <a:cs typeface="Arial" charset="0"/>
            </a:endParaRPr>
          </a:p>
          <a:p>
            <a:pPr marL="342900" lvl="1" indent="-342900"/>
            <a:r>
              <a:rPr lang="en-US" sz="2800" dirty="0" smtClean="0">
                <a:cs typeface="Arial" charset="0"/>
              </a:rPr>
              <a:t>Senators </a:t>
            </a:r>
            <a:r>
              <a:rPr lang="en-US" sz="2800" dirty="0">
                <a:cs typeface="Arial" charset="0"/>
              </a:rPr>
              <a:t>are generally older and more experienced than </a:t>
            </a:r>
            <a:r>
              <a:rPr lang="en-US" sz="2800" dirty="0" smtClean="0">
                <a:cs typeface="Arial" charset="0"/>
              </a:rPr>
              <a:t>representatives </a:t>
            </a:r>
          </a:p>
          <a:p>
            <a:pPr marL="342900" lvl="1" indent="-342900"/>
            <a:r>
              <a:rPr lang="en-US" sz="2800" dirty="0" smtClean="0">
                <a:cs typeface="Arial" charset="0"/>
              </a:rPr>
              <a:t>longer </a:t>
            </a:r>
            <a:r>
              <a:rPr lang="en-US" sz="2800" dirty="0">
                <a:cs typeface="Arial" charset="0"/>
              </a:rPr>
              <a:t>terms offer some protection against political pressures.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3162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Arial" charset="0"/>
              </a:rPr>
              <a:t>Size, Election, and </a:t>
            </a:r>
            <a:r>
              <a:rPr lang="en-US" dirty="0" smtClean="0">
                <a:cs typeface="Arial" charset="0"/>
              </a:rPr>
              <a:t>Terms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200" dirty="0">
                <a:cs typeface="Arial" charset="0"/>
              </a:rPr>
              <a:t>Size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lvl="1">
              <a:lnSpc>
                <a:spcPct val="90000"/>
              </a:lnSpc>
            </a:pPr>
            <a:endParaRPr lang="en-US" sz="2000" dirty="0">
              <a:cs typeface="Arial" charset="0"/>
            </a:endParaRPr>
          </a:p>
          <a:p>
            <a:pPr lvl="2">
              <a:lnSpc>
                <a:spcPct val="90000"/>
              </a:lnSpc>
            </a:pPr>
            <a:r>
              <a:rPr lang="en-US" sz="2400" dirty="0" smtClean="0">
                <a:cs typeface="Arial" charset="0"/>
              </a:rPr>
              <a:t>2 per state</a:t>
            </a:r>
          </a:p>
          <a:p>
            <a:pPr lvl="2">
              <a:lnSpc>
                <a:spcPct val="90000"/>
              </a:lnSpc>
            </a:pPr>
            <a:r>
              <a:rPr lang="en-US" sz="2400" dirty="0" smtClean="0">
                <a:cs typeface="Arial" charset="0"/>
              </a:rPr>
              <a:t>Represent </a:t>
            </a:r>
            <a:r>
              <a:rPr lang="en-US" sz="2400" dirty="0">
                <a:cs typeface="Arial" charset="0"/>
              </a:rPr>
              <a:t>entire states.</a:t>
            </a:r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z="3200" dirty="0">
                <a:cs typeface="Arial" charset="0"/>
              </a:rPr>
              <a:t>Election</a:t>
            </a:r>
            <a:endParaRPr lang="en-US" sz="32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lvl="1">
              <a:lnSpc>
                <a:spcPct val="90000"/>
              </a:lnSpc>
            </a:pPr>
            <a:endParaRPr lang="en-US" sz="2000" dirty="0">
              <a:cs typeface="Arial" charset="0"/>
            </a:endParaRPr>
          </a:p>
          <a:p>
            <a:pPr lvl="2">
              <a:lnSpc>
                <a:spcPct val="90000"/>
              </a:lnSpc>
            </a:pPr>
            <a:r>
              <a:rPr lang="en-US" sz="2400" dirty="0">
                <a:cs typeface="Arial" charset="0"/>
              </a:rPr>
              <a:t>Until 1913—chosen by State legislatures.</a:t>
            </a:r>
          </a:p>
          <a:p>
            <a:pPr lvl="2">
              <a:lnSpc>
                <a:spcPct val="90000"/>
              </a:lnSpc>
            </a:pPr>
            <a:r>
              <a:rPr lang="en-US" sz="2400" dirty="0">
                <a:cs typeface="Arial" charset="0"/>
              </a:rPr>
              <a:t>17</a:t>
            </a:r>
            <a:r>
              <a:rPr lang="en-US" sz="2400" baseline="30000" dirty="0">
                <a:cs typeface="Arial" charset="0"/>
              </a:rPr>
              <a:t>th</a:t>
            </a:r>
            <a:r>
              <a:rPr lang="en-US" sz="2400" dirty="0">
                <a:cs typeface="Arial" charset="0"/>
              </a:rPr>
              <a:t> Amendment.</a:t>
            </a:r>
          </a:p>
          <a:p>
            <a:pPr lvl="2">
              <a:lnSpc>
                <a:spcPct val="90000"/>
              </a:lnSpc>
            </a:pPr>
            <a:r>
              <a:rPr lang="en-US" sz="2400" dirty="0">
                <a:cs typeface="Arial" charset="0"/>
              </a:rPr>
              <a:t>Now elected statewide.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3599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Arial" charset="0"/>
              </a:rPr>
              <a:t>Size, Election, and Terms (cont</a:t>
            </a:r>
            <a:r>
              <a:rPr lang="en-US" dirty="0" smtClean="0">
                <a:cs typeface="Arial" charset="0"/>
              </a:rPr>
              <a:t>.)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sz="2400" dirty="0" smtClean="0">
                <a:cs typeface="Arial" charset="0"/>
              </a:rPr>
              <a:t>Term</a:t>
            </a:r>
            <a:endParaRPr lang="en-US" sz="2400" dirty="0">
              <a:cs typeface="Arial" charset="0"/>
            </a:endParaRPr>
          </a:p>
          <a:p>
            <a:pPr lvl="2"/>
            <a:r>
              <a:rPr lang="en-US" sz="2400" dirty="0">
                <a:cs typeface="Arial" charset="0"/>
              </a:rPr>
              <a:t>6 years</a:t>
            </a:r>
          </a:p>
          <a:p>
            <a:pPr lvl="2"/>
            <a:r>
              <a:rPr lang="en-US" sz="2400" dirty="0" smtClean="0">
                <a:cs typeface="Arial" charset="0"/>
              </a:rPr>
              <a:t>Terms </a:t>
            </a:r>
            <a:r>
              <a:rPr lang="en-US" sz="2400" dirty="0">
                <a:cs typeface="Arial" charset="0"/>
              </a:rPr>
              <a:t>are staggered 33 or 34 each 2 year election.</a:t>
            </a:r>
          </a:p>
          <a:p>
            <a:pPr lvl="2"/>
            <a:r>
              <a:rPr lang="en-US" sz="2400" dirty="0">
                <a:cs typeface="Arial" charset="0"/>
              </a:rPr>
              <a:t>Continuous body.</a:t>
            </a:r>
          </a:p>
          <a:p>
            <a:pPr lvl="2"/>
            <a:r>
              <a:rPr lang="en-US" sz="2400" dirty="0">
                <a:cs typeface="Arial" charset="0"/>
              </a:rPr>
              <a:t>Larger constituencies---bigger picture.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8591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Arial" charset="0"/>
              </a:rPr>
              <a:t>Qualification for </a:t>
            </a:r>
            <a:r>
              <a:rPr lang="en-US" dirty="0" smtClean="0">
                <a:cs typeface="Arial" charset="0"/>
              </a:rPr>
              <a:t>Senators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lnSpc>
                <a:spcPct val="90000"/>
              </a:lnSpc>
            </a:pPr>
            <a:r>
              <a:rPr lang="en-US" sz="2400" dirty="0" smtClean="0">
                <a:cs typeface="Arial" charset="0"/>
              </a:rPr>
              <a:t>30 </a:t>
            </a:r>
            <a:r>
              <a:rPr lang="en-US" sz="2400" dirty="0">
                <a:cs typeface="Arial" charset="0"/>
              </a:rPr>
              <a:t>years of age.</a:t>
            </a:r>
          </a:p>
          <a:p>
            <a:pPr lvl="1">
              <a:lnSpc>
                <a:spcPct val="90000"/>
              </a:lnSpc>
            </a:pPr>
            <a:r>
              <a:rPr lang="en-US" sz="2400" dirty="0">
                <a:cs typeface="Arial" charset="0"/>
              </a:rPr>
              <a:t>Citizen of the U.S. for 9 years.</a:t>
            </a:r>
          </a:p>
          <a:p>
            <a:pPr lvl="1">
              <a:lnSpc>
                <a:spcPct val="90000"/>
              </a:lnSpc>
            </a:pPr>
            <a:r>
              <a:rPr lang="en-US" sz="2400" dirty="0">
                <a:cs typeface="Arial" charset="0"/>
              </a:rPr>
              <a:t>An inhabitant of the State from which they are elected.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5015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TM03457503[[fn=Quotable]]</Template>
  <TotalTime>183</TotalTime>
  <Words>177</Words>
  <Application>Microsoft Office PowerPoint</Application>
  <PresentationFormat>Widescreen</PresentationFormat>
  <Paragraphs>32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Wingdings 2</vt:lpstr>
      <vt:lpstr>Quotable</vt:lpstr>
      <vt:lpstr>The Senate</vt:lpstr>
      <vt:lpstr>Objectives:</vt:lpstr>
      <vt:lpstr>Importance</vt:lpstr>
      <vt:lpstr>Size, Election, and Terms</vt:lpstr>
      <vt:lpstr>Size, Election, and Terms (cont.)</vt:lpstr>
      <vt:lpstr>Qualification for Senators</vt:lpstr>
    </vt:vector>
  </TitlesOfParts>
  <Company>Troy School District Idaho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Senate</dc:title>
  <dc:creator>Aaron Dail</dc:creator>
  <cp:lastModifiedBy>Aaron Dail</cp:lastModifiedBy>
  <cp:revision>3</cp:revision>
  <dcterms:created xsi:type="dcterms:W3CDTF">2016-02-04T16:29:27Z</dcterms:created>
  <dcterms:modified xsi:type="dcterms:W3CDTF">2016-02-05T20:41:20Z</dcterms:modified>
</cp:coreProperties>
</file>