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E016143-E03C-4CFD-AFDC-14E5BDEA754C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4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979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539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7531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691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31631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4768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254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6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3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26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1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2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77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9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60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2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59FD0C-5451-4CA0-86AF-E70AE3279989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0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000" dirty="0" smtClean="0"/>
              <a:t>The Roaring Twenties</a:t>
            </a:r>
            <a:endParaRPr lang="en-US" sz="7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20 and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Flaws in 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/>
              <a:t>American Business is booming, but…</a:t>
            </a:r>
          </a:p>
          <a:p>
            <a:pPr lvl="1"/>
            <a:r>
              <a:rPr lang="en-US" sz="2200" dirty="0" smtClean="0"/>
              <a:t>Walmart vs Mom and Pop Shop</a:t>
            </a:r>
          </a:p>
          <a:p>
            <a:r>
              <a:rPr lang="en-US" sz="2200" dirty="0" smtClean="0"/>
              <a:t>Corporate concentration of industries takes away from small businesses </a:t>
            </a:r>
          </a:p>
          <a:p>
            <a:pPr lvl="1"/>
            <a:r>
              <a:rPr lang="en-US" sz="2200" dirty="0" smtClean="0"/>
              <a:t>1/3 of families earn less than $2,000 (decent standard living) </a:t>
            </a:r>
          </a:p>
          <a:p>
            <a:pPr lvl="1"/>
            <a:r>
              <a:rPr lang="en-US" sz="2200" dirty="0" smtClean="0"/>
              <a:t>1/5 of families earn less than $1,000</a:t>
            </a:r>
          </a:p>
          <a:p>
            <a:r>
              <a:rPr lang="en-US" sz="2200" dirty="0" smtClean="0"/>
              <a:t>Felt heavily by labor and agriculture industry, why?</a:t>
            </a:r>
          </a:p>
          <a:p>
            <a:pPr lvl="1"/>
            <a:r>
              <a:rPr lang="en-US" sz="2200" dirty="0" smtClean="0"/>
              <a:t>Began to experiment with mass production techniques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After WWI </a:t>
            </a:r>
            <a:r>
              <a:rPr lang="en-US" sz="2200" dirty="0" smtClean="0"/>
              <a:t>prices </a:t>
            </a:r>
            <a:r>
              <a:rPr lang="en-US" sz="2200" dirty="0" smtClean="0"/>
              <a:t>spiraled downward</a:t>
            </a:r>
          </a:p>
          <a:p>
            <a:pPr lvl="1"/>
            <a:r>
              <a:rPr lang="en-US" sz="2200" dirty="0" smtClean="0"/>
              <a:t>farmers </a:t>
            </a:r>
            <a:r>
              <a:rPr lang="en-US" sz="2200" dirty="0" smtClean="0"/>
              <a:t>declare bankruptcy</a:t>
            </a:r>
          </a:p>
          <a:p>
            <a:pPr lvl="1"/>
            <a:r>
              <a:rPr lang="en-US" sz="2200" dirty="0" smtClean="0"/>
              <a:t>Small farms acquired by agribusiness </a:t>
            </a:r>
          </a:p>
          <a:p>
            <a:pPr lvl="2"/>
            <a:r>
              <a:rPr lang="en-US" sz="2200" dirty="0" smtClean="0"/>
              <a:t>Increase profits by adopting industrial methods of production</a:t>
            </a:r>
          </a:p>
          <a:p>
            <a:pPr lvl="2"/>
            <a:r>
              <a:rPr lang="en-US" sz="2200" dirty="0" smtClean="0"/>
              <a:t>Overproduction = lower returns</a:t>
            </a:r>
          </a:p>
          <a:p>
            <a:pPr lvl="1"/>
            <a:r>
              <a:rPr lang="en-US" sz="2200" dirty="0" smtClean="0"/>
              <a:t>Farmers leave the land for cities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254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In 1920, for first time in U.S. history </a:t>
            </a:r>
          </a:p>
          <a:p>
            <a:pPr lvl="1"/>
            <a:r>
              <a:rPr lang="en-US" sz="2200" dirty="0" smtClean="0"/>
              <a:t>More people live in cities than in rural areas</a:t>
            </a:r>
          </a:p>
          <a:p>
            <a:pPr lvl="1"/>
            <a:r>
              <a:rPr lang="en-US" sz="2200" dirty="0" smtClean="0"/>
              <a:t>Multiple races and cultures mix to form new American Identity 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Culture of the city</a:t>
            </a:r>
          </a:p>
          <a:p>
            <a:pPr lvl="1"/>
            <a:r>
              <a:rPr lang="en-US" dirty="0"/>
              <a:t>“</a:t>
            </a:r>
            <a:r>
              <a:rPr lang="en-US" sz="2400" dirty="0" smtClean="0"/>
              <a:t>Talkies,” </a:t>
            </a:r>
            <a:r>
              <a:rPr lang="en-US" sz="2400" dirty="0"/>
              <a:t>Radios, live shows, Corner music, and </a:t>
            </a:r>
            <a:r>
              <a:rPr lang="en-US" sz="2400" dirty="0" smtClean="0"/>
              <a:t>art </a:t>
            </a:r>
            <a:r>
              <a:rPr lang="en-US" sz="2400" dirty="0"/>
              <a:t>all add to the excitement of the city</a:t>
            </a:r>
          </a:p>
          <a:p>
            <a:pPr lvl="1"/>
            <a:r>
              <a:rPr lang="en-US" sz="2400" dirty="0"/>
              <a:t>New dance crazes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 smtClean="0"/>
              <a:t>Advertisements</a:t>
            </a:r>
            <a:endParaRPr lang="en-US" sz="2400" dirty="0"/>
          </a:p>
          <a:p>
            <a:pPr lvl="1"/>
            <a:r>
              <a:rPr lang="en-US" sz="2400" dirty="0"/>
              <a:t>Art &amp; </a:t>
            </a:r>
            <a:r>
              <a:rPr lang="en-US" sz="2400" dirty="0" smtClean="0"/>
              <a:t>Literature</a:t>
            </a:r>
            <a:endParaRPr lang="en-US" sz="2400" dirty="0"/>
          </a:p>
          <a:p>
            <a:pPr lvl="1"/>
            <a:r>
              <a:rPr lang="en-US" sz="2400" dirty="0" smtClean="0"/>
              <a:t>Fashion</a:t>
            </a:r>
            <a:endParaRPr lang="en-US" sz="2400" dirty="0"/>
          </a:p>
          <a:p>
            <a:pPr lvl="1"/>
            <a:r>
              <a:rPr lang="en-US" sz="2400" dirty="0" smtClean="0"/>
              <a:t>Photography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Jazz/African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Jazz brought to white audiences from migrating African Americans</a:t>
            </a:r>
          </a:p>
          <a:p>
            <a:pPr lvl="1"/>
            <a:r>
              <a:rPr lang="en-US" sz="2200" dirty="0" smtClean="0"/>
              <a:t>Popular with writers, artists, women, and college students</a:t>
            </a:r>
          </a:p>
          <a:p>
            <a:pPr lvl="1"/>
            <a:r>
              <a:rPr lang="en-US" sz="2200" dirty="0" smtClean="0"/>
              <a:t>Produces innovations in art, self-expression, and identity</a:t>
            </a:r>
          </a:p>
          <a:p>
            <a:r>
              <a:rPr lang="en-US" sz="2200" dirty="0" smtClean="0"/>
              <a:t>During twenties 1 million African Americans move north.  </a:t>
            </a:r>
          </a:p>
          <a:p>
            <a:pPr lvl="1"/>
            <a:r>
              <a:rPr lang="en-US" sz="2200" dirty="0" smtClean="0"/>
              <a:t>40% of 12 million live in northern cities</a:t>
            </a:r>
          </a:p>
          <a:p>
            <a:pPr lvl="1"/>
            <a:r>
              <a:rPr lang="en-US" sz="2200" dirty="0" smtClean="0"/>
              <a:t>Brought about new awareness for need of civil rights and cultural identity</a:t>
            </a:r>
          </a:p>
          <a:p>
            <a:pPr lvl="2"/>
            <a:r>
              <a:rPr lang="en-US" sz="2200" dirty="0" smtClean="0"/>
              <a:t>Harlem Renaissance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784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New opportunities for women in 1920’s: A changing climate</a:t>
            </a:r>
          </a:p>
          <a:p>
            <a:pPr lvl="1"/>
            <a:r>
              <a:rPr lang="en-US" sz="2200" dirty="0" smtClean="0"/>
              <a:t>New voice: 19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Amendment</a:t>
            </a:r>
          </a:p>
          <a:p>
            <a:pPr lvl="1"/>
            <a:r>
              <a:rPr lang="en-US" sz="2200" dirty="0" smtClean="0"/>
              <a:t>New fields of work: health care, teachers, librarians, social workers</a:t>
            </a:r>
          </a:p>
          <a:p>
            <a:pPr lvl="2"/>
            <a:r>
              <a:rPr lang="en-US" sz="2200" dirty="0"/>
              <a:t>Health </a:t>
            </a:r>
            <a:r>
              <a:rPr lang="en-US" sz="2200" dirty="0" smtClean="0"/>
              <a:t>care improvements</a:t>
            </a:r>
          </a:p>
          <a:p>
            <a:pPr lvl="1"/>
            <a:r>
              <a:rPr lang="en-US" sz="2200" dirty="0" smtClean="0"/>
              <a:t>New Look: </a:t>
            </a:r>
          </a:p>
          <a:p>
            <a:pPr lvl="2"/>
            <a:r>
              <a:rPr lang="en-US" sz="2200" dirty="0" smtClean="0"/>
              <a:t>Flappers: Hair, smoking, drinking, independent</a:t>
            </a:r>
          </a:p>
          <a:p>
            <a:pPr lvl="1"/>
            <a:r>
              <a:rPr lang="en-US" sz="2200" dirty="0" smtClean="0"/>
              <a:t>New kind of home: New technologies change a wife’s work at home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671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1924 Congress passes National Origins Act</a:t>
            </a:r>
          </a:p>
          <a:p>
            <a:pPr lvl="1"/>
            <a:r>
              <a:rPr lang="en-US" sz="2200" smtClean="0"/>
              <a:t>Established </a:t>
            </a:r>
            <a:r>
              <a:rPr lang="en-US" sz="2200" dirty="0" smtClean="0"/>
              <a:t>restrictions on immigration</a:t>
            </a:r>
          </a:p>
          <a:p>
            <a:pPr lvl="2"/>
            <a:r>
              <a:rPr lang="en-US" sz="2200" dirty="0" smtClean="0"/>
              <a:t>Reduced quota for admission of countries (Eastern Europeans, Asia)</a:t>
            </a:r>
          </a:p>
          <a:p>
            <a:pPr lvl="2"/>
            <a:r>
              <a:rPr lang="en-US" sz="2200" dirty="0" smtClean="0"/>
              <a:t>Fueled by racism and desire to keep traditional make-up of America</a:t>
            </a:r>
          </a:p>
          <a:p>
            <a:pPr lvl="1"/>
            <a:r>
              <a:rPr lang="en-US" sz="2200" dirty="0" smtClean="0"/>
              <a:t>Lowered the annual immigration quota from 356,000-164,000</a:t>
            </a:r>
          </a:p>
        </p:txBody>
      </p:sp>
    </p:spTree>
    <p:extLst>
      <p:ext uri="{BB962C8B-B14F-4D97-AF65-F5344CB8AC3E}">
        <p14:creationId xmlns:p14="http://schemas.microsoft.com/office/powerpoint/2010/main" val="1982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Market Crash of 1929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In twenties stock prices quadruple in value</a:t>
            </a:r>
          </a:p>
          <a:p>
            <a:pPr lvl="1"/>
            <a:r>
              <a:rPr lang="en-US" sz="2200" dirty="0" smtClean="0"/>
              <a:t>Investors borrow to buy more stocks.  In 1929, value crashes</a:t>
            </a:r>
          </a:p>
          <a:p>
            <a:r>
              <a:rPr lang="en-US" sz="2200" dirty="0" smtClean="0"/>
              <a:t>Dramatic event that left many of the rich feeling less rich, and wiped-out the savings of many of the middle class</a:t>
            </a:r>
          </a:p>
          <a:p>
            <a:r>
              <a:rPr lang="en-US" sz="2200" dirty="0" smtClean="0"/>
              <a:t>Americans become wary of investing in stocks, and in banks</a:t>
            </a:r>
          </a:p>
          <a:p>
            <a:r>
              <a:rPr lang="en-US" sz="2200" dirty="0" smtClean="0"/>
              <a:t>Did not cause the economic Great Depression, but aided it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420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Pre-Twenties </a:t>
            </a:r>
            <a:br>
              <a:rPr lang="en-US" dirty="0" smtClean="0"/>
            </a:br>
            <a:r>
              <a:rPr lang="en-US" dirty="0" smtClean="0"/>
              <a:t>WWI: 1914-1919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from first World War: </a:t>
            </a:r>
          </a:p>
          <a:p>
            <a:pPr lvl="1"/>
            <a:r>
              <a:rPr lang="en-US" sz="2400" dirty="0" smtClean="0"/>
              <a:t>Stimulated sectors of the economy </a:t>
            </a:r>
          </a:p>
          <a:p>
            <a:pPr lvl="1"/>
            <a:r>
              <a:rPr lang="en-US" sz="2400" dirty="0" smtClean="0"/>
              <a:t>Changed industrial labor </a:t>
            </a:r>
          </a:p>
          <a:p>
            <a:pPr lvl="1"/>
            <a:r>
              <a:rPr lang="en-US" sz="2400" dirty="0" smtClean="0"/>
              <a:t>Launched women into workforce </a:t>
            </a:r>
          </a:p>
          <a:p>
            <a:pPr lvl="1"/>
            <a:r>
              <a:rPr lang="en-US" sz="2400" dirty="0" smtClean="0"/>
              <a:t>Accelerated migration of African Americans to northern industrial cities.  </a:t>
            </a:r>
          </a:p>
          <a:p>
            <a:pPr lvl="1"/>
            <a:r>
              <a:rPr lang="en-US" sz="2400" dirty="0" smtClean="0"/>
              <a:t>Loss of innocence = “Lost Generation”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697" y="1102497"/>
            <a:ext cx="2247900" cy="3048000"/>
          </a:xfrm>
          <a:prstGeom prst="rect">
            <a:avLst/>
          </a:prstGeom>
        </p:spPr>
      </p:pic>
      <p:pic>
        <p:nvPicPr>
          <p:cNvPr id="1026" name="Picture 2" descr="http://www.movpins.com/big/MV5BMTQ0MzAxMDg3MF5BMl5BanBnXkFtZTcwNDg1NTgwMw/still-of-tom-hanks-and-bitty-schram-in-a-league-of-their-own-(1992)-large-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84" y="2956350"/>
            <a:ext cx="2072606" cy="144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3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 dirty="0" smtClean="0"/>
              <a:t>Aftermath </a:t>
            </a:r>
            <a:r>
              <a:rPr lang="en-US" sz="5300" smtClean="0"/>
              <a:t>of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Versailles Treaty was centered on revenge rather than stabilizing democracy in Germany. </a:t>
            </a:r>
          </a:p>
          <a:p>
            <a:pPr lvl="1"/>
            <a:r>
              <a:rPr lang="en-US" dirty="0" smtClean="0"/>
              <a:t>Demilitarization</a:t>
            </a:r>
          </a:p>
          <a:p>
            <a:pPr lvl="1"/>
            <a:r>
              <a:rPr lang="en-US" dirty="0"/>
              <a:t>War reparations ($33 Billion)</a:t>
            </a:r>
          </a:p>
          <a:p>
            <a:pPr lvl="1"/>
            <a:r>
              <a:rPr lang="en-US" dirty="0" smtClean="0"/>
              <a:t>Loss of territory (oil rich land for 15 years)</a:t>
            </a:r>
          </a:p>
          <a:p>
            <a:pPr lvl="2"/>
            <a:r>
              <a:rPr lang="en-US" sz="2000" dirty="0" smtClean="0"/>
              <a:t>Leaves Germany in desperate situation which opens the door for Nazis</a:t>
            </a:r>
          </a:p>
          <a:p>
            <a:r>
              <a:rPr lang="en-US" dirty="0" smtClean="0"/>
              <a:t>League of Nations was created to prevent another world war</a:t>
            </a:r>
          </a:p>
          <a:p>
            <a:pPr lvl="1"/>
            <a:r>
              <a:rPr lang="en-US" dirty="0" smtClean="0"/>
              <a:t>Congress wants to retain their constitutional powers…U.S. doesn’t join! </a:t>
            </a:r>
          </a:p>
        </p:txBody>
      </p:sp>
    </p:spTree>
    <p:extLst>
      <p:ext uri="{BB962C8B-B14F-4D97-AF65-F5344CB8AC3E}">
        <p14:creationId xmlns:p14="http://schemas.microsoft.com/office/powerpoint/2010/main" val="2359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18</a:t>
            </a:r>
            <a:r>
              <a:rPr lang="en-US" baseline="30000" dirty="0" smtClean="0"/>
              <a:t>th</a:t>
            </a:r>
            <a:r>
              <a:rPr lang="en-US" dirty="0" smtClean="0"/>
              <a:t> Amendment outlawed the production and selling of alcohol.  </a:t>
            </a:r>
          </a:p>
          <a:p>
            <a:pPr lvl="1"/>
            <a:r>
              <a:rPr lang="en-US" sz="2400" dirty="0" smtClean="0"/>
              <a:t>Many thought alcohol was cause of social problems in America</a:t>
            </a:r>
          </a:p>
          <a:p>
            <a:pPr lvl="2"/>
            <a:r>
              <a:rPr lang="en-US" sz="2400" dirty="0" smtClean="0"/>
              <a:t>Ushered in decade of organized crime</a:t>
            </a:r>
          </a:p>
          <a:p>
            <a:pPr lvl="3"/>
            <a:r>
              <a:rPr lang="en-US" sz="2400" dirty="0" smtClean="0"/>
              <a:t>Bootleggers, gangs, and police </a:t>
            </a:r>
          </a:p>
          <a:p>
            <a:pPr lvl="1"/>
            <a:r>
              <a:rPr lang="en-US" sz="2400" dirty="0" smtClean="0"/>
              <a:t>Established underground bars known as “speakeasies” </a:t>
            </a:r>
          </a:p>
          <a:p>
            <a:pPr lvl="2"/>
            <a:r>
              <a:rPr lang="en-US" sz="2400" dirty="0" smtClean="0"/>
              <a:t>Twice as many Speakeasies in N.Y.C. </a:t>
            </a:r>
            <a:r>
              <a:rPr lang="en-US" sz="2400" dirty="0"/>
              <a:t>as there were bars </a:t>
            </a:r>
            <a:r>
              <a:rPr lang="en-US" sz="2400" dirty="0" smtClean="0"/>
              <a:t>pre-prohibition.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66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Decade of the Twenties opened in tight recession </a:t>
            </a:r>
          </a:p>
          <a:p>
            <a:pPr lvl="1"/>
            <a:r>
              <a:rPr lang="en-US" sz="2400" dirty="0" smtClean="0"/>
              <a:t>Federal Reserve’s tightening of credit </a:t>
            </a:r>
          </a:p>
          <a:p>
            <a:pPr lvl="1"/>
            <a:r>
              <a:rPr lang="en-US" sz="2400" dirty="0" smtClean="0"/>
              <a:t>Decline in exports due to tariff wars</a:t>
            </a:r>
          </a:p>
          <a:p>
            <a:r>
              <a:rPr lang="en-US" dirty="0" smtClean="0"/>
              <a:t>Began to rebound in 1922 in response to:</a:t>
            </a:r>
          </a:p>
          <a:p>
            <a:pPr lvl="1"/>
            <a:r>
              <a:rPr lang="en-US" sz="2400" dirty="0" smtClean="0"/>
              <a:t>Housing</a:t>
            </a:r>
          </a:p>
          <a:p>
            <a:pPr lvl="1"/>
            <a:r>
              <a:rPr lang="en-US" sz="2400" dirty="0" smtClean="0"/>
              <a:t>Consumer goods—Automobiles, electric appliances, radio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43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Construction doubled between 1919-1926 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roduced 900 K houses a year…more than twice the previous decade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sz="2400" dirty="0" smtClean="0"/>
              <a:t>Affordability of automobiles spurs suburbs (possibilities) </a:t>
            </a:r>
          </a:p>
          <a:p>
            <a:pPr lvl="1"/>
            <a:r>
              <a:rPr lang="en-US" sz="2400" dirty="0" smtClean="0"/>
              <a:t>Balloon mortgages make ownership a possibility (owning for all)</a:t>
            </a:r>
          </a:p>
          <a:p>
            <a:pPr lvl="1"/>
            <a:r>
              <a:rPr lang="en-US" sz="2400" dirty="0" smtClean="0"/>
              <a:t>Technology in houses improve: (more desirable) </a:t>
            </a:r>
          </a:p>
          <a:p>
            <a:pPr lvl="2"/>
            <a:r>
              <a:rPr lang="en-US" sz="2400" dirty="0" smtClean="0"/>
              <a:t>Indoor plumbing, hot and cold water, modern bathrooms, gas or electric ranges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Automobile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Takes off due to: </a:t>
            </a:r>
          </a:p>
          <a:p>
            <a:pPr lvl="1"/>
            <a:r>
              <a:rPr lang="en-US" sz="2200" dirty="0" smtClean="0"/>
              <a:t>Improvements—electric switch, closed steel bodies with windows, price.</a:t>
            </a:r>
          </a:p>
          <a:p>
            <a:pPr lvl="1"/>
            <a:r>
              <a:rPr lang="en-US" sz="2200" dirty="0" smtClean="0"/>
              <a:t>Fordism—assembly-line production makes the automobile affordable</a:t>
            </a:r>
          </a:p>
          <a:p>
            <a:pPr lvl="2"/>
            <a:r>
              <a:rPr lang="en-US" sz="2200" dirty="0" smtClean="0"/>
              <a:t>From 1912-1924 price halved to $294</a:t>
            </a:r>
          </a:p>
          <a:p>
            <a:pPr lvl="1"/>
            <a:r>
              <a:rPr lang="en-US" sz="2200" dirty="0" smtClean="0"/>
              <a:t>New companies offer diversity: </a:t>
            </a:r>
          </a:p>
          <a:p>
            <a:pPr lvl="2"/>
            <a:r>
              <a:rPr lang="en-US" sz="2200" dirty="0" smtClean="0"/>
              <a:t>Different colors, add-on equipment, new models and styles, buy on </a:t>
            </a:r>
            <a:r>
              <a:rPr lang="en-US" sz="2200" dirty="0"/>
              <a:t>credit </a:t>
            </a:r>
            <a:endParaRPr lang="en-US" sz="2200" dirty="0" smtClean="0"/>
          </a:p>
          <a:p>
            <a:pPr lvl="1"/>
            <a:r>
              <a:rPr lang="en-US" sz="2200" dirty="0" smtClean="0"/>
              <a:t>Federal Road Bill: federal subsidies for roads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203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74" y="3488338"/>
            <a:ext cx="2619375" cy="174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Industry cont.</a:t>
            </a:r>
            <a:endParaRPr lang="en-US" dirty="0"/>
          </a:p>
        </p:txBody>
      </p:sp>
      <p:pic>
        <p:nvPicPr>
          <p:cNvPr id="2050" name="Picture 2" descr="http://blogs.baruch.cuny.edu/his1005spring2011/files/2011/03/imgt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4465" y="3243792"/>
            <a:ext cx="3361535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12" y="2559365"/>
            <a:ext cx="6026757" cy="1163824"/>
          </a:xfrm>
        </p:spPr>
        <p:txBody>
          <a:bodyPr/>
          <a:lstStyle/>
          <a:p>
            <a:r>
              <a:rPr lang="en-US" dirty="0"/>
              <a:t>Car production boosts economy through: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Steel, paint, textile, electric, and tire industries</a:t>
            </a:r>
          </a:p>
          <a:p>
            <a:r>
              <a:rPr lang="en-US" dirty="0" smtClean="0"/>
              <a:t>Also impacts oil industry as well as road construction and new businesses: dealerships, gas stations, repairs, parts, diners, hotels, fast food chains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Appliances and Mass Media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Electrification of the country.  By end of decade, 70% of houses have it!</a:t>
            </a:r>
          </a:p>
          <a:p>
            <a:pPr lvl="1"/>
            <a:r>
              <a:rPr lang="en-US" sz="2200" dirty="0" smtClean="0"/>
              <a:t>Spawned new inventions: irons, fans, vacuum cleaners, toasters, stoves, washing machines, sewing machines, refrigerators. </a:t>
            </a:r>
          </a:p>
          <a:p>
            <a:r>
              <a:rPr lang="en-US" sz="2200" dirty="0" smtClean="0"/>
              <a:t>Radio </a:t>
            </a:r>
          </a:p>
          <a:p>
            <a:pPr lvl="1"/>
            <a:r>
              <a:rPr lang="en-US" sz="2200" dirty="0" smtClean="0"/>
              <a:t>Began to broadcast recorded music, news, sporting events such as Babe Ruth </a:t>
            </a:r>
          </a:p>
          <a:p>
            <a:pPr lvl="1"/>
            <a:r>
              <a:rPr lang="en-US" sz="2200" dirty="0" smtClean="0"/>
              <a:t>Became the medium of mass communication </a:t>
            </a:r>
          </a:p>
          <a:p>
            <a:pPr lvl="1"/>
            <a:r>
              <a:rPr lang="en-US" sz="2200" dirty="0" smtClean="0"/>
              <a:t>By 1930 half of American homes owned them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869</TotalTime>
  <Words>839</Words>
  <Application>Microsoft Office PowerPoint</Application>
  <PresentationFormat>Widescreen</PresentationFormat>
  <Paragraphs>114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The Roaring Twenties</vt:lpstr>
      <vt:lpstr>Pre-Twenties  WWI: 1914-1919</vt:lpstr>
      <vt:lpstr>Aftermath of War</vt:lpstr>
      <vt:lpstr>Prohibition</vt:lpstr>
      <vt:lpstr>Economy</vt:lpstr>
      <vt:lpstr>Construction</vt:lpstr>
      <vt:lpstr>Automobile Industry</vt:lpstr>
      <vt:lpstr>Auto Industry cont.</vt:lpstr>
      <vt:lpstr>Appliances and Mass Media</vt:lpstr>
      <vt:lpstr>Flaws in the Economy</vt:lpstr>
      <vt:lpstr>Agriculture</vt:lpstr>
      <vt:lpstr>City Life</vt:lpstr>
      <vt:lpstr>City Life</vt:lpstr>
      <vt:lpstr>Jazz/African Americans</vt:lpstr>
      <vt:lpstr>Women</vt:lpstr>
      <vt:lpstr>Immigration</vt:lpstr>
      <vt:lpstr>Stock Market Crash of 1929</vt:lpstr>
    </vt:vector>
  </TitlesOfParts>
  <Company>Troy School District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Roaring Twenties</dc:title>
  <dc:creator>Aaron Dail</dc:creator>
  <cp:lastModifiedBy>Aaron Dail</cp:lastModifiedBy>
  <cp:revision>51</cp:revision>
  <dcterms:created xsi:type="dcterms:W3CDTF">2015-01-22T20:52:47Z</dcterms:created>
  <dcterms:modified xsi:type="dcterms:W3CDTF">2019-02-28T20:04:56Z</dcterms:modified>
</cp:coreProperties>
</file>