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5" r:id="rId1"/>
    <p:sldMasterId id="2147484507" r:id="rId2"/>
  </p:sldMasterIdLst>
  <p:notesMasterIdLst>
    <p:notesMasterId r:id="rId11"/>
  </p:notesMasterIdLst>
  <p:sldIdLst>
    <p:sldId id="291" r:id="rId3"/>
    <p:sldId id="300" r:id="rId4"/>
    <p:sldId id="306" r:id="rId5"/>
    <p:sldId id="301" r:id="rId6"/>
    <p:sldId id="302" r:id="rId7"/>
    <p:sldId id="308" r:id="rId8"/>
    <p:sldId id="303" r:id="rId9"/>
    <p:sldId id="305" r:id="rId10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D1A"/>
    <a:srgbClr val="FFCCFF"/>
    <a:srgbClr val="FF99FF"/>
    <a:srgbClr val="FF66FF"/>
    <a:srgbClr val="FF33CC"/>
    <a:srgbClr val="663300"/>
    <a:srgbClr val="33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43" autoAdjust="0"/>
  </p:normalViewPr>
  <p:slideViewPr>
    <p:cSldViewPr>
      <p:cViewPr varScale="1">
        <p:scale>
          <a:sx n="72" d="100"/>
          <a:sy n="72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65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08" y="0"/>
            <a:ext cx="301365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EBE252-D422-4BE0-8C8A-2729AC836201}" type="datetimeFigureOut">
              <a:rPr lang="en-US"/>
              <a:pPr>
                <a:defRPr/>
              </a:pPr>
              <a:t>9/26/2018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855" y="4421188"/>
            <a:ext cx="556512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65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08" y="8842375"/>
            <a:ext cx="301365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2B72F1-8595-451F-8DAA-00ABA9AC2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73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B72F1-8595-451F-8DAA-00ABA9AC28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2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33913-D09C-4457-BA1C-879885E67D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2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F9FD-09E5-4F07-8C29-85971C385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9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4096-2D6B-45CB-842E-E60BB3D33B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0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9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3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4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4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8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4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8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80D-F237-4EA8-B844-71FE3ED0C2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95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37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99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2B8E-5274-4621-931B-2CC1BAAD2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09BB-A9BD-44D4-8481-FBE34B5EE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805CC-901F-4424-89F6-E2DA459190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DCFA-2927-4AC5-9A2A-E237399967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4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691B-DA74-4328-A4AD-B6D1E9F8C6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2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9A6B-F9D9-4D4B-B94A-F8FDC1643B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9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B4D9C-E989-4B75-A421-33794087D8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8D924-8D90-433E-B4B4-AEFDF05A79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5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C379C-C5BC-4E32-9DE1-EF4836F51C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3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7B440D-D553-4E15-8F03-E73BF69E05F8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0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6C2B8E-5274-4621-931B-2CC1BAAD2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9/26/2018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BCC09BB-A9BD-44D4-8481-FBE34B5EEA2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71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746" y="769937"/>
            <a:ext cx="9111254" cy="6011863"/>
          </a:xfrm>
        </p:spPr>
        <p:txBody>
          <a:bodyPr/>
          <a:lstStyle/>
          <a:p>
            <a:pPr fontAlgn="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Island Flag: Due Friday</a:t>
            </a:r>
          </a:p>
          <a:p>
            <a:pPr fontAlgn="t"/>
            <a:endParaRPr lang="en-US" sz="20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fontAlgn="t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Island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Laws: Due Friday</a:t>
            </a:r>
          </a:p>
          <a:p>
            <a:pPr fontAlgn="t"/>
            <a:endParaRPr lang="en-US" sz="1600" b="1" dirty="0">
              <a:sym typeface="Wingdings" panose="05000000000000000000" pitchFamily="2" charset="2"/>
            </a:endParaRPr>
          </a:p>
          <a:p>
            <a:pPr fontAlgn="t"/>
            <a:r>
              <a:rPr lang="en-US" sz="2000" b="1" dirty="0" smtClean="0">
                <a:sym typeface="Wingdings" panose="05000000000000000000" pitchFamily="2" charset="2"/>
              </a:rPr>
              <a:t>First and Last Name always on your papers please!</a:t>
            </a:r>
          </a:p>
          <a:p>
            <a:pPr fontAlgn="t"/>
            <a:endParaRPr lang="en-US" sz="2000" b="1" dirty="0">
              <a:sym typeface="Wingdings" panose="05000000000000000000" pitchFamily="2" charset="2"/>
            </a:endParaRPr>
          </a:p>
          <a:p>
            <a:pPr fontAlgn="t"/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fontAlgn="t"/>
            <a:endParaRPr lang="en-US" sz="2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fontAlgn="t"/>
            <a:endParaRPr lang="en-US" sz="1800" dirty="0"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600" b="1" i="1" u="sng" dirty="0" smtClean="0"/>
          </a:p>
        </p:txBody>
      </p:sp>
      <p:sp>
        <p:nvSpPr>
          <p:cNvPr id="2" name="AutoShape 2" descr="data:image/jpeg;base64,/9j/4AAQSkZJRgABAQAAAQABAAD/2wCEAAkGBxQTEhQUExQVFRQXGRcYFxcXFxcYGRYXHBgYGBcYGBgYHCggGBslHBcUIjEiJSktLi4uGB8zODMsNygtLisBCgoKDg0OGxAQGy0kICQsLCwsLSwsLCwsLCwsLCwsLCwsLCwsLCwsLCwsLCwsLCwsLCwsLCwsLCwsLCwsLCwsLP/AABEIAPAApwMBEQACEQEDEQH/xAAcAAABBQEBAQAAAAAAAAAAAAAEAQIDBQYABwj/xAA9EAACAQIEAwUFBQYHAQEAAAABAgMAEQQSITEFQVEGEyJhcTKBkaGxFEJSwdEHFSNygvAkU2KSsuHxwjP/xAAaAQACAwEBAAAAAAAAAAAAAAABAgADBAUG/8QALREAAgIBBAEDBAEEAwEAAAAAAAECEQMEEiExQRMiUQUyYXEUIzOBkUJSobH/2gAMAwEAAhEDEQA/ANYB515RnZF251CC903Q/Cq3kj8g4GmJvwn4Gi5xS7IQvcU6a7XknBE1MQicUSEEi0yADSR08WI0CyJViYrQOyGmQrIZFp0xGQstNYBjLRsJG60USyIimCMYUbAiMijYw0rTJkG5alhsUCoGz1VRXEbNJzjQ0LIJiQ5K5ZZEARNFIA9nfUVRhUHF7ople2yFFkBU9/KfEuhZbHUaHw1ZOGLbxBE2E063kewuSx/KpgTcEkg3XYOy7+W/5fQ/CrqYbFGEc3yoxItewJtfb41YscvgVzil2QvhXBy5GzHYWNz6Ci8ck6om6NXYPiMOwJBUgjUgg6Dqam2S7RE0wbuSSAFJJ2AG+4067H4U1O6A6QJLGcuaxte1+V97X62p1a7Fa5oZDhJJL92jPbfKL2vtTxi5dCSpdkMmDkyZyjZPxW03sdfWnUXQG0NxOBkQBnjZQdiQQDzotNcsXhnScLlGW8TjMQFup8ROoAHU022SJaIJcDIrhDG4drWUqQTfaw57H4UXFp0HgZDw+VwzJG7Bbhiqk2IFze3lRUWwN0Q/Y32yt7HebfctfN6W1vU5JY+PhcrMUWJywAJFtgdieQBp0pPwS0ByxFSVIsQbEHcHmDQGQ21Sxj1ICuIa6EkGh9KBGhZBqP5I/wDjVOHpiRIyNR6r9RVs37Q+CRyBMWJsBKpudLeIa35VboXzEqyL2sHTEIVvKyq94zINAWsshLqOeYcutxXTiseSNrj5KJOUXQiyRs8cjsDIElRjIFRwcrWuMxsCGUb62p3JOSknxQte1pkUJiWJYQUXNHIgFwoBMqtlOvhzKG331oY5Nw4fNBdbvwKMSIkVIyhaNGBW4KkNKpEN/JQ2g2zDpT7nHH7+XQKt8Ec00a2aOQ3EfgygNIrNLISCuZdQLg69OtSoRqTfFEuTtVyJxKJCjd28ZHfNIBnQEK0SnYm+huLeVJlxPa9q82NCXuVgLYWOaOGJmQBHcyKzKtw5TLKAxAbKoYdRbzoY25QSj/kMvbK2PkEKjDECKRYXe7FxnCCYGyoDrmUdKvfEUVW+SXBvFDJNI7JKssisArBi9pc/eEA6ZVvv1tQTavd0TuqIsFgokxAneWNmM6EOHQ94pLFmJvcWsu/XyoxUt1tgb4ojeWNVRo3yKkTCJVKvKkruc9xddvERawtbrTSmk78E5JcXi4owZIwsjHEJPGO8C5CYtSygEmzFgVuPWhLJGCBTZFLjUJN+6JOCkQyXObOYHGT2st76Wtej6kW/zQXFkfGWSeN4lePN3kUlmZQJEGHRMoJNiUYMbHrRk3Je1kjx2ZZ4summmmhBHuI3FUF6GWqDUepXrh2a6OfY+hoWRj1ynKc8fsoNXXkvrWeM9iaoqUkhGVf8yPcffXr60zyblwmFyQyQK5fZlLHoQdvdVmK1FEVEbwgkXAJG1wDb06VYpNEI3hB3APqByoqTBSGPANdAb76DX160d7IyMwKLAKABtYbenSm3Ni0RNEL3sL9ba/GhbG/IPJh03yrf0FMpP5BtRFJEDuAfUXpt7iGhndC97D4Ud7EcThEBsBfrbepuEojMA10FzvoNaO9kojaIdBTKTARGPyplJkInjptwGiCSEdKdSoFg8kdWJhshMdNYbPT1riWbxQKACH7BH/lp/tH6UdzE2oT7FH/lp/tH6VPUZNiJViAFgAB0GlCwqKOIqWRoaVo2LQwpRBQwrTJikc8FvMcjRCgRko2EL4Tw7vJFBByE6n05Xq7Djc3yVZZ7UW3H+GwoLItmFaNRg2q0U4pt9mcyVhsuaGNFRTADyRU6ZKIHjp1KxaNLH2chkw4KOO9tcnMCCeYIG1alguNlTbTMpjMKY2KsLEVVTToagKVasTIuQGeUD1q6KIel2rhWdOh4oWShwY0GwbRalgoQrUDR1qlisaVo2ChjCmsVojamXQtCJJl8wdwdjR3Eo6XDZgWS5tqV5j9RTqN9Cp1wwPE8ReCCV1GayMyjzUXq/Tzae1+QTUXyebScU4jxHKInZYmJssYcDQ+LMRckDpfWuyowgmuzE+eb4PRWw0kYUSoUOgFyNT7jp6VxsuJxlZqi01wMas/I3ZC1GxkgXFqSrDyNWQkk02SjLQIIYS7O8beMlmkOcsNsi/hrpW5SVF2OEPTuQ7gfHXlQmV2cWHjYAkNqMoAFzyo5sKvjsyJrwE4rFApdGBB0vf5etJDG0+RWiokcjfetFCnsIrzB1aH2oWA61CyHEVCHUbJQlEWhpNNYBpFMKNYU3aFIZFqJAKbF46WHEJZSYmX2gbFHHTqCK1Y4xcW/Iyi5cJEmO7RAyojMrK12Yqg8CrqwJ+8TdQALc96txwbVsWUVDwOg7YYh+8KlBGGIQm4BUC4sRyG1a5OfyZEsfRWYvtMMRE8chIcg+PSy87rfpv7qrlGW6/BbUekWWLmUTYaKxzYknIPwqFzZvMbCs/8AHbTa8DJqjsZCUYrVDi12PHkFdrampG+g8FNxjhceIUg3BAIDC1+uXXlWvDlliYPT9R0gTE8IeGBI0Yr4bvbRjcmwJ5CwB99WrLunukaoQWyoGWwMjJIyuC17AE+vPrW2STXBhkqk1IOlkAbMToNPjSpccGZ/J7NevLdnYFMgHOjtYoqyA0HFkHZqlMIhcX3o7WAU1KIQYqcIpZtgKeEW3QYwc3tRl8XxmcjOgCi/hv08xW+GnjXJfKeKC21yFcK7QGQ5XWzabbHrSzwUJPBFw3wL8QmyEg+PUAb29KqljaMUKlf4Mh2ildQ8gBvmyag2AvYKPPNe9acWO2kXxnGMeH2edvjpFLMb+BlBPu5V1Vji+jG8j5XwaTD4xGwzCaTOSWYEatlbUAhedVT4lwUKNqy14RgYYzGcVnzEB0w5U3cX8Jc8tvZ6b9KSc5RdoshDe9oVi8Y0/EUkjtZXUl+WW4LKv+nKPnVMpJRcn5NccbUKNlxbhmdO8TQkXtSSgqtGSMvdRhMdJFH4ppgOeUG9/LSjGLf2ovUPL6B+yvE0xWO7sEBEUkLvnNxrfpVmXE4Q3MizVaibTtjgxlEoBv4VNudzYfWklFNJh0uVxk4vyeWNGVlmVwAwUNp67+ta4u4qhc/3cgqHmduv/lWt/Bjps9akny2BvrrXJWmSdmr1nRGmJQBmkuAoJ1O/QUZ4vgbHkpgYlzBHV+RuoJ1Pn1A5UYQXTRdqY7J8dBKSO6ksWCjnyv0udz5UnoxiVxnKXARw3Gr4lkN2y3BvoOuvW+mlCWNIdtpJoEXiQjKWbOjjQg3sfI86R4EbVWZOuGuvyQ4riPfAoniBVvK1tCfPU08MKjyJgTjNSlwAQuDhxvmXwn1H/Vj760xjzaM2rj6eRplFhsT/AIhALm5A5DnerZ43t5LdFnSuPyeqI7yKJowyoLBbAki2lgB79axzxzlPcjGsmOCcJHnHb+eyxSQzsJGJddTndSbEtf7ouPDtW3Swdu+SjLNKPB55xrHhyoQAXW7gC13JuSRyOg05VvxwpNmecuaPSewTJhoV72xmXUXICxqdbFubak+VxXM1Mm5+024kq5Hcb4z37N4rrbcKBnXcEM2oU+QquMNv7NeCCfJD2dnzTRKLAO9mtzXTQ+tJljSbZdl5jZsO02Kz4iKA37sJ3rhSVv4sqLca2uGPwpceSouRzYx5KPjfYvCOWnAkY5rsGdm94HMX61ctTKqiDZz7ifsrw05wIUCjQmyhQB5kUsd+WVMM6irNFxzieHWKRlk7zu9GZRdFb8ObYtqNL6XFaMuJRikuxNPJvJbPDOP4yU4glQQxHkMwvqLGteGEdgdVN76iXvBZQIkkYWzXvY3AtttWbMrltRfghcNz4NnBjY5lUZnzDU3Fit+RvVcvbEztUyq7SQQ4lWhWPPJHcK3eEN3gFyqpaxsLbkb2o45OD/ZJRKnhOHxIZUCFT3YJzjKNN1Pn51MsoRdmzHl3w2zLKfCYiWZEuXUA5Iw2gJO9/W/I0kZxaFypJe0H7WKYGEbM3eMAdrBToCLWu173BvyOmlWxjyTTTp8k0XApJRGWlyxxkL3anUyM5VRcfykkcr1K2p/JbcZZd0fBpYsPBDK0Cwh2EJyi5Od7X1HO9lFqntXgOWU54VNvyZHtRwKXusMJ2bB5hZmzM8bSG1hIqMBHrfXXer4eyTVHPzTeanu5K6DshLh4cW8zAd0qsCNTmN8rK3z86ZyU3wHGnjVWetdh+K4h8LC0yBSVA5ZXFtGW21xyrFmlkxz9vTE2Rkuezzf9oeCh73ESJKS6KGy5LWUnw2e9soa4tbrV2KbtJdNk2KuTzAy3PIV0q8GO/Jd8T4u7LELW0VmUX8bcieo2HSs8caVl7yPho3rcAhZQDLnYKC1jYKWF8pINyP0rkvPKMuuDpPLatAfYmL+D9ozXLO2Ufhsco+VqOtbWRQrwXaVqWJ38mtOJWaaOVCCWjVW1/CWI+bNWeS2xoocadltglIII66+lyTVSdCSAOO4FJUdRlVCdbgtdfvWUMNTrVsMuyVl+PDa5KDjuO/g5CCmHWPIE56scpyWAXbQ1tjKTr5GxYYqTckeT92Gd3Gig89STyF66dtRSOa4KU5SXSLDhvEzGro1zGpvZTluxsOXkKTJjUuV2L6zXBseG44YXDTSKS7mzC5vqzMsK3PIWv76ySjvmojuT22yvwXFlMGIGrNDGVEm2eSYnMbdSc1PPF70/kb1E4Uux3COLToSkOIaVe5vZlNlc2ULre4BPlUyY4te5A3OqRacdwLyKWjmyKPC6razrufQ3rPglGPDVl0sbk1yP7JTxQyxMztI6kaSa92Tmylb/AMx9K0KTu2hli3RkvgGErFcdErBO6xKSR3NlAka5HvI+dNOri2Z4SkrUQ3jfH8PiEkUIUxQ5NfMrcmUjcDfSkWPmwucq2DuAcffGcNxcGKOd4gy6gXOnhJ87g602b2zTQkOV0JHj2m7OPmN2VcpPkrAD5UyltybfyLVxL394HuOERqxjV3Qta+qohJXzvtSOSdqXgkVXInajAQYsTwxSKZF8JIsSDYNtz6EVlV4cl+C9e9cniHEuHvBIY5BZh8COo8q7GPJHJG4mCUHDhj+H5CbOQD90n2fPMdx5HrUkvgkTY8SldkBgiWIhbZwwJPUM3sg210JrDGEYv3PyaZTbXA7sk+aA4XOrZHLNlN7g28IPMaG5HWqdYmpeojbofdHa/BpOEjJOuUaeXT9KwzdxN+WEdvBt1kULodBvSOFI5bbs887a8bkiu0RKIdMpJPw6Vt0+KM3TLJZ5Yo2YyDiRlhxN9XKBr630YXNzvvXQWFRaooyar1Mf5KzCYZ3ARfCL3JPM7VdKSi9zMqk3HaGQcODOkI1ABeQ+ZuFHwAquU6W4XbbpF5FKDdNgv2X43b/qqmmuTR2yHsoVaSeJj4JQ5I03V9DY+V6movamivF9xp8BgosOZGTdtP5R0361kyTlkSL0q5Mj2o4+S3cRjKEPiYGxY26dK24MHFsqyZmnwBcM4iWnOupC2ueYp8uNbS3SZV6jT8m2fHpGXKZTPKBmN9bLfRR11OtYVukq8I0RhDG90uzC4xyMRE5P/wCihvTNy+ldGKW2jBlleSy+7KYoR4meO186Zj10B0+dZ88bimh8TSbLHso+bgmLS50EmnnoaTK6zoiVwIO1XEXTB8LCGzhGdSNx4AunxNNijc530CfUaLf9mvCHMRcMLk3Zt2zn9BWTW5alRsxxSxc9mg7cdkUxcRI8MqglT59D5G1Z9Nq3jn+GV5ce5cngrixI5gkaeWmleiRy32Lh7X12IOvSowx44LzsRMwxK26a+YG4NZNbG8Vm76fJrLR67JKkaltB+dedUW2dRzb4KWfiTl41U2Uvmb0HiP0Na8cFtbZTmVVRle2OP74pGRlu48V9h766GljVtGXUR6iys4XEi5rsbsrraw2tcc/Kr5ykyuOCK5BPt8dxdpcv+kLfbbparNkiqUoWuyNeMZFyxDLcksTufw/Kp6V/cVSyV0EmbKWKs2pBtv4gdN6lWi90iLhLlHzE+yfn/ZNHItypCQVOy6PGs5yg2vWb0XEt32ZrFxkzOPMn3Vsg/ajLJPcOgQK16D5VDQ9sky4jxH8aE75UlA8jlYiqa9rRpy8zv8FVjF/gYd73Nvo3/lWx+5ozP7Uy34I9sffqh+gqvL/aLIfeaT9n6FsHj06mQW/prLqHU4v8FsOqB/soli4JI3sAmJvOxB+YDCrLpzRWuotkfEuLS4DECaEZM5zGL7pX8FuY1AB61WsUcqcZF8puMUz0bjnHMuBkxOVkPdMQjizK5FgD7zXNw4P66gNOfss+eI4z0NektHPUG+jScNwGFOHKykiYk2YAnJfb1GmvrWWeTJu46L/TjtryN7O4NoMSpkFlIKhupYXUgHU7UNRJTxtIbSRcMqbNfxGeR+YVFGpbQeprnYoJcHTlNRVlFPxaLvQyk3VSATpe+5A6G1a/Rltox+upPkzPFcc0j3PLYVtxw2xMmbK5SsM4diQMpO/P6VVkhfRpxyqKsBxTi4t1q1L5KsjT6GYiIC3WmTKMleAmU+K9BDNkaO2umhNGgbh5U7rvQtB2vwPcEkFtWHMaf+1CNDZF50ExZIjllZUVtiD8rWpkl0GUnSZHNJYZCPCt2X0a1/zqJeRPFFzwWcd7n55TbyuapzR9tFuPl2aT9mk+WPFM34mv/tN6zavuJbitph3ZZ7Ybh8J9syySgE/cKvr5e0KGTmUmv0RcRRXYuMY3iuFRUIXPdr80jYkn0IXT1qyHGOTQc1rai9/bLiiuGWP8cgv5gAt+lZPp8H6zbGzy9nB50MNaJQAScmo8966O73MOysaK3E4iw0uDzBH0qxRTMuSVLgbhp2Z0FyWzKA1zcC+gHQU0kknQkJNyVl7xXFm7RszWbaxJuPOsuOPk3ZqftKXEDKTm1P5Vpi76Mc04dkMWGZ7kbU1pAUHLkUwuOR0qWg1JDbtcaUeBeSUYixOlz51NoN6QQx1pUOKBQIkSDSgOhkz21qIjZKovpQ6JVkD4dzmSxbbUcqbclywPHJ8JCnhUrAZsq5Rbe5IoerFB/jzaF4KSsqA81/Opl5jwLBOMuTWdml8OKj2zPYnopAv8r1izv7WacfljMHi80mJxQ9hF7mAfAafKpNUow8vlkgm238F/2DiBxEuJP3VES367ufp86oz5NkFFGnJj35LI+3swnUoToCCPW/8AfxoaZuMrGlhThTM+Ydav38DqNEhXrQt2GrRm+EYT+Kzj2VZre7/0Vsyy9tHPwY7yOXhBrIXkdh92wH51UvakjQ05ZLE4phs4vzFHFKmJmgpIrcAbEr7xV01fJmx8OgpmpEWSYHNViKJAUm9W+DPLsObelLSeFKSRZFBkcF6qci+MLFnwQI1Bt5VIzH9IciLluBqNNudK5Oxow4COH4Mpe5vc32/u9JkmnwWYsbiTYpbAnoCaWPI80VcOF/xMPTKfl/7V7l7GYXD+ohEx7J9rVb5nYKPecvxo+nai2JuptF7BAF+z4UfcXvJPNuQ+N/hWSb+6f+jfghTUDRYWTu1IXmSfedzWKXufJu2LwUPFVLzRAnTxMR1ItateOlBsqyxucUTtHSWNQDjnyIzdATVsOWinI9sGynw6lYI1G73Yny51plzNszY0440l5J+Dp4WPVify/KkyvlD4U6YRMtKvkMigxqFJARt/d61Qdow5FUiaSgiPoGlNOiqQHKNacpkiw5n1pbLUguGq5F0Q+GqZGmAWlVMviCvhnMyuW8A5a/SrNy2NFWye9PwWyAVmZrSFmjDKR1BHxoRlTQZRtGXnknumWMhowVz9fQe6t6UKf5ObP1HVR5QAqTRyBwCzDxHS/wARVtxcaM+3JCaNHwRZj/GYKTIblibMoGmgtWPM4fb8HR0u9e9+S5wMzFTmIJDHXy5fKs0oxT4NkG6IZMxmUgeFVNzfmfKmjWxgk7mgljVdDMrOKQswCqAbkXvtar8bXZRmjJ8DZrAsTawFhy0po2SVRRBhFCIB629Dyoy5dlcaihZXFFIEmitxihgRV0ODLkSYCjaWO4qwz2RSCmFZBIDTlTQYx1PrSpD2TRS0rRamGQzVU0XRkGRTVW4l8ZhKy1U4lqaJ7kKHYqinYsdW9FGppe3S5LVF7d0uCTCMZCcjI1tTqQQP5TrSv29ofGt7qLTB5J8y3HS/oKdKnyKpNlfg8TaXyykX99Xyj7KRQp1MuZpMoUsVs2xDjUdfSsiV2aXwkx7IUAJWytsQQR8RU7dBacY2+mRoPFpqzbcvOi/tArcuBY5c2axWy6s2bwgetFqiR936ImYsrFGRgoJYhth6EXpqS7VATbTadgzRgjr6imXBU/cROLbU6KpIFlenSKmwGV6sSKJMBB1Jq2imxC1QFjb0RR8ran1NFdAs5XoUFMlSalcR1IIjxFK4lkZlnwciWaNDsTc+dhe1Z83tg2jZpanljFk/GcTmxMmb7tlXyAFJgg/TVF2qnedp+DsArvIO6tnUE6mwtsR86OSkvcLhUpy9naDOzRHf5bg2Qi4NwdRVWoTUE2adFzkafwUmHTYitV8GL8h8zDJD/I//ADNURXLLpy9qv4D8FxNV7uGUDunjWx/CxLDXy215VVLE3c49pmnHqYxUcU+mhHwzRYiNW1BzZW6jKdD50VNTxtgeKWPMl4BeCYiIxtBKcoksVblew0+V/fT5oNSU4+CvTZYbHjlxfkfxDASQeKwKkFcy7EEcxyqY8kZ9gy4Z4fcuUBHE2FXbDN6lA8mIp1AqeQEknp1EqcwWR709FLZCTTCWMJogsQGowDpDqfU0UKMDVKCXmF7PuY+9ldYI+RfUn0XT61mlqI7tsVbN8NFJw3ze1fkjGFwxNlxVj1aIhfjm0ouWRK3EHpYXwphmK4dJgxHiMyse8AULsVKk3v52IqpTjmvHXg0S08tKo5bvkk4qq4h++w7KSwGeMsFdWHrof+qGK8a2y/2HUKOeW/G+/AT2bUwyM8xWMZcouy3JJGwBNJqKnFKBboX6UnLJxaoC7OY4QYi0vh0Km/3TyvT58e/H7eSrR5VizPdx4Ok4ZMlwAGXk4ZcpHI3vpTRyQdfIs8M0+OUQY/Ej+GgYN3aFSw2LEljbyFwKMIdt+SvLkVKPwiTiKnJC2hUxKL3Ghubgj3ihjr3J/I+dOov8Fn2f42CO5mI0BMbn0PhPn0NUZ9O73R/ybNJrE4vHk/wygwYaRcqjMQt8vMjnYc7VsdLk5mNOXEUX/Zyd445u+DDDhdA4I1/CoPUcqyaiKco7OzpaTJKEJep9tFBPGUSJiykSKSLcraEHzrZF22vg5k4uEU/nkFMtPRRuI2ejQu4YWogbGE0RbGk1CHLUZBZNz60UKy97FcNE092F1jGax2JvZf191ZNbl9PHwdP6Xp1ly2+lyJ214gZMSy/dj8IHnux+nwo6TGoY93lk+p6hzzOPhFEDWriuDm3SLD96t3CwkZgr51J1sLEZcvMa9ap9KKnuNfrTeJY2uLsueNRxx4bDyLDFmk9q63Hs361mwuUskk30btTDHjwQmoq2VCYxCjq0MYJHhdVIKtyHTXWtDg1JOzEs0NjW1F3gZA+BklkRJHiORGYX8NlIB671mnazqKdWdDFU9LLJJJuPCI+AYaHF543hRGAzK8Ysemo+FHPKWFJp2JpIY9TuTjTSu0Q9kIVecxuquuVjqL6rpp8abVNrHcWJ9PjGWVxkrQ/tXw5EaOWIARyC2mwb/sfQ0ukyuacZdof6lpo42skOmB8BwqySXfWNLFv9RJsq+8/Srs83FUu2Z9HiU8ly6J+2CJHN3aIiKArXUWNzfnVekuULky36jGMMu2Cofj4lghhZ4+/eQE5pGYqg0IVRfepjl6kpJcUTLGOLFFyjuv5AsdNE8CuiZHD5WFyQFykjLfZd9Ot6txxlGdPoz5ZQnhUlw7KvNV6Rjt1yNLVACXqAsQmiASoQVRUZBznU+poohqP2d4gLNIh++ot6qT+Rrn/UItwtHZ+izSytPyio7VQFMXKDzOYehFaNM92JNGP6hFw1EvyVRrRx0YlR6HxjGPHw6No2KtljFwbGx3rkYo7tQ7PS6ibjo4OPZW8dxGTB4TwI9x98Xt4RtrVmCF5Z0zPq5qOmxuSv9lJNxASRCJYlV+8DDu1sGGVhqOuo+da1jcZbm+DnyzLJj2KNO/BccCkVeH4gsudRJqtyLjLHzG1ZsybzxS7o36Rxjo8m5WrJOIShMMJcEFWJvDKQP4inoW5b1IK57cvfgmaahi36fhefkC7CH/Ff0N+VWa3+2U/TH/W/wGcAlGJgmwrHxC7Rk+pt8D9apzJ45RyrryadK1qMc8Eu10BODCcNh9naSOSX+YsAie4fWrk99z/HBmkvScMXm02N7cH/ABTfyJ9DQ0X9on1Vf1q/A7g/aQKghxCd5FsDuVHodwPjUy6Vt78bph031BKHpZVcRvaHgqIizwNmhYjTfKTtrzHrqKOnzOUtk1yhdbpIQgsuJ+1lDHGWvYE2BJtyA3Na267Oaoyl9oqwsVLhSVG5A0HS/Sg5JceQqEpK66HRYV2tlVmve1he9t/hUlKK7JHHOXSGz4dktnVlvqLgi46jrUUk+gTxyj2iKnKx6GgwnSbn1NGPRBcPOyMrobMpuDQlFSVMbHN45KS7NHjOMYfFqBiA0UqiwkQZgfUb28vnWKOHJhl7OUdTJqsOpS9XiXyV/wC7MPzxi28omv8AC9XepP8A6maOnxduaD+P9oI5IFw8SsVXL42sPZ2086qw6eUZ75GnV63HPEsUOl5LHhkf22CJHgIji0EhlKgm1iQAuu1U5H6E20+X4NWGH8rDGM17Y+QiPhWFTN3Dx98VZVLyXyki1x50vr5G7mnRZ/G00U/Ta3Ax4S+H4diEktctm0N9LKPyorNHJqE4ivTSwaKal55MzwjibQMTbMjC0iHZl/XU61ty4t8f/hx9PqHifyn2iywuKTByiZFaWN1bu/EFsNMytofENPlVU4vLHazVjyQ0+T1IptPoroeJCOdZokZQDcqzZrg+0LhRoasePfDbLkzrUKGb1IKhsfEAZ++kUs2YPYMF1BuBqpuNKZ4qjtQFnUsryT/ZNx7iq4h+87so9gD47ggeWUG/vpcGL0ltsfV6qOoe6qYPhxCygOzRsL+ILnVh5i4sRTy3J8FEHjlGnwyyfi0Yjiw6AtEHDSM/hz630AvlFUrDLc8j7NctVBQjiXXmx2CxMcLNIFbJK5VBa94vvbkWve3uqSjKa2/AceSGKbklw3X+BsJOFM4ADqHUFTqHjN9D7ra9ajSyJfIsZei5JcolhjjEg7pro0E5W5AKllcBDfnelblt93yPFQ3rZ00BMMmEMchGYurRpcEqLeJtPZB2q37slrozy9mHbLu+Cqq8xnChZB0q6n1NGPQGMtTEEodEOtQ/RLFtUfQyVtHpHarDsmCyRDwqFDW3yDfauNpZKWbdI9TrscoaXbjPNrCuyuDy1s1GA4qZMDiIpCSYwpB55CQLe786xTw7c0Zo62HVeppZ45+EVYOD6Yn4x1deVfBlj/GbrkuuLcNw+EUI5mdZbmwyaFbeL11rNiyZMrtUqN2pwYNMlF27KvH4XDIsMiGSRHzggsFZSuXop6/Sr4yyStSpMyZMeCKjKLbTD+PcHw2GWNiJXz3sA6i2gP4fMVVhzZcsmuODVq9Lg08VLl2V/Dhg3dUZZkzGwOdSATtfwi1Wz9ZK+DJi/jTltaaF4HgopZ+5cPcswVlYD2b6EW12Ot+dTPknCG5B0mLFly+nL/wk4zhcNBK0eSVrW17xRv8A00uGeTJDdwNqsenwT2ckIgwzwysgkWRBcBmBDagcgL7015VNJ1TK9unlik42mv8A0m4JwFMTG5RmSRLaNZlNxpsARtS5s7xtWuGPptHHUQbi6a/0UOlarOd0zqgOuEdeoEVaDIPk3PqaaPQrGmiQSoQ6oEQ0CHoXZjtQkiiOYhZAAAT7L8t+RrkanSSg90Oj1H0/6jDJD08nY/jXZCOW7RERP5Dwt6jl6ilw66UHUuUNqvpMMvuxumYXiXDpIHySKQeR5MPI866mPJHIrR53Pp54G4S4BhVj6KofcjYftE9qD+V//mufoOpfs7X1nuH6MgznLa5te9uVzYE/IfCuhRxFJ3Rue2OFDx4e8iR2B9u+vhXawrl6SbjOXDZ6P6ljU8UPcl+zPw8GTupn76OTIhIVCb3uNTflWx53uUaas5UNJH05T3J18Dex4/xkP9X/AAahq/7UifTE/wCREP7U4FWxLsZ4k9nwtmvt5Cq9Lkaxr2s0/UMEZZ23NL9lbxPhSxQxuHWRndvEl8oAAsuvO9/jV2PK5TaqjJm0yx4VJST5L79ne0/9H/1WXX/8To/Rvtn+jErtXROC0dUAcKgRyCoyDpdz6n60Y9CsbeiQSoQ6gE6oQ6p5JRecE7TywWU3kj/CTqB/pP5VlzaSGTrhnS0n1LJhdPlG4x0EeMw+moYXQ81bl6dK5WOU8GTk9Fmxw1entf4Z5Wp291d59Hj4p7kjYftE9qD+V/qtc/QdS/Z2PrPcP0Y810TiR7Nn2+//ADw3of8Aitc3Q/fI731dP0oNGTwgdjljzEsMtl5g8j5V0JyXbOLijOTqF8l9wPB91xCOO+YrfN/N3ZJA9Kyaie/A2dHRYfR1kYgvbM2xcn9P0p9G/wCkiv6oq1EmCcJwLznLciJbuzfdXTUjlmsAKsy5Iw58mfBgnmVeOzSfs7Ok/wDT/wDVYtd/xOt9GXGT9GKBHWukcF+UHfuxhCZmBVbgICNXJ3t5W51UssXPYuWX/wAacce+SpANWmcctAg6Tc+p+tGPQrGUxDqBDqhBKIUW3D+Dd/ETE15VJzRmwJXkVPPnWeeb03Ulx8mvFpHmhcHz8ECcGxBYL3Ml/NSB8TpTPPjq7JHR5m6UWblZRgsIqE3lscqjm5/IE1y9n8jNa6O/6sdDpdrfuow+CimjN1UX01YA2t0vXXlFNUeZhkcHa7COItiZyplIYre2w3329KTHihBe0sz6jJmfvYH+7ZOg+NWFPK6Lb96Y6wHeaDyX9Kz/AMbFd0bP5+euGd+9cb/mH4J+lF6XF8EX1DUeWVyPiEk70ZhJcnNYHU7+XOrHjg4bH0Z4Zpxyb0+Qlu0WLG8jf7V/Sq1psS4ovf1HU3zIhn7Q4l1KNKSrAgiy6g78qK00Iu65BLXZ5R2uXA3DcdxEa5UkyjoFX9Nak8GObuSsGPWZ8aqLoX9+z3vnF+uSO/xy0f48Eqrgn83Nd3yRY/is0wAlkLAG4BAFja3IVMeGEPdFUJm1WXKts3YFVpnHKKBBZR4j6n600egMZRIcBegQOw/C3by+Z+VSwhcfDEG5J+VCyUER4VQRkFmGxW9/dbWlaTVMeLcXaC1xWI9kTSem5+l6q/j414NK1uo/7EHdWYlrluZa9/ffWrFFJUiiU5SdtkjAi1wRfa439OtEQSoES1Ag9oyNwR6gjT30SHKvIDXyqEHMhG4I9QR9fdUIMIqEI/sgfTJmPQC5+VAgLLwtD1U/31o2wbQSbhTD2SG+VFSBVALIQbEWNFAoSiActKwl8/CFYmwY6na550U+AtELcKTnf41CUT4fCKmw9/OgQs+FY8wOWChri1ibD2g3L+UVAk0HF8trRpoLcxsGAPqAx+VQhHJxQkjwLYK6212ZQpseXsj4nrUIOxfFmkIJVbgqdLg2AIsTzHrrv1oBC8NxSSS8SRKzPoNdd3awJP8AqPwokBTxV8gSwyhQBrzFhmv1IAHuqEF/ep/ALXJIzNrd8+vlc/CgQLXFTSxvliBD2iLZhfPa4ABI8RsTaoAjj426kgoNCnhNxlKXuOup3vrpUCDzcTZlC5QLHMDdjbRQLXP+kH49ahCabjrsxYqlyLaDS1zy2Oht6AVCCHjb2IyoL89dvwnqLXGvI1CEf71OYNkW4zi2tvEgTroABf1JqEJG42xJORNWDbHcbAa7HmOfOpZKAsdijI2YgA+V7fA7UAgc+HVxZhf++tQFHQ8AzqzJFIyrfMyhiFAFyWI2sNaPJDp+Ad3bvI3S+2YMt/S++4oWSi24TOqyPmkMQ3DBcxzKwK6f3tTR6AWk/GSY5B9sZjZgB3QAkBAtf8O79aJDMXoEOvUIJUIJUCEYGRFcGQZlsdN9bacxzqEDcFj4o5o5QrAJrYAeJtQAbnQEW1630qEJOF8QgjCZo8xRSuy+O+U3a+xBBtvoxqEY+TiURAsLEIFuIk1INy1s5Av/AHegQh+2xGJ0IdQ04lsiqbIFdcgJYWPiGtrC21QgTjOMxyszvHZnVw1gDlLO7hlN7sRmQXNrhTRIOk4xEUde6s7lTnCr4SFK5lGlvu+HzY3vUIcvGIs3/wCdgAwBCpe7BxqNm1KsDcEajpUIVOMnDNcDKLKOQuQAC1hoCTrQIQXqEOvUCKKBBwogLrgfH/s65cl/EWBBIINl6MPwrp5eVSyA/GuK9+ykDKANrk66C+pNzYKL76Cgw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QUExQVFRQXGRcYFxcXFxcYGRYXHBgYGBcYGBgYHCggGBslHBcUIjEiJSktLi4uGB8zODMsNygtLisBCgoKDg0OGxAQGy0kICQsLCwsLSwsLCwsLCwsLCwsLCwsLCwsLCwsLCwsLCwsLCwsLCwsLCwsLCwsLCwsLCwsLP/AABEIAPAApwMBEQACEQEDEQH/xAAcAAABBQEBAQAAAAAAAAAAAAAEAQIDBQYABwj/xAA9EAACAQIEAwUFBQYHAQEAAAABAgMAEQQSITEFQVEGEyJhcTKBkaGxFEJSwdEHFSNygvAkU2KSsuHxwjP/xAAaAQACAwEBAAAAAAAAAAAAAAABAgADBAUG/8QALREAAgIBBAEDBAEEAwEAAAAAAAECEQMEEiExQRMiUQUyYXEUIzOBkUJSobH/2gAMAwEAAhEDEQA/ANYB515RnZF251CC903Q/Cq3kj8g4GmJvwn4Gi5xS7IQvcU6a7XknBE1MQicUSEEi0yADSR08WI0CyJViYrQOyGmQrIZFp0xGQstNYBjLRsJG60USyIimCMYUbAiMijYw0rTJkG5alhsUCoGz1VRXEbNJzjQ0LIJiQ5K5ZZEARNFIA9nfUVRhUHF7ople2yFFkBU9/KfEuhZbHUaHw1ZOGLbxBE2E063kewuSx/KpgTcEkg3XYOy7+W/5fQ/CrqYbFGEc3yoxItewJtfb41YscvgVzil2QvhXBy5GzHYWNz6Ci8ck6om6NXYPiMOwJBUgjUgg6Dqam2S7RE0wbuSSAFJJ2AG+4067H4U1O6A6QJLGcuaxte1+V97X62p1a7Fa5oZDhJJL92jPbfKL2vtTxi5dCSpdkMmDkyZyjZPxW03sdfWnUXQG0NxOBkQBnjZQdiQQDzotNcsXhnScLlGW8TjMQFup8ROoAHU022SJaIJcDIrhDG4drWUqQTfaw57H4UXFp0HgZDw+VwzJG7Bbhiqk2IFze3lRUWwN0Q/Y32yt7HebfctfN6W1vU5JY+PhcrMUWJywAJFtgdieQBp0pPwS0ByxFSVIsQbEHcHmDQGQ21Sxj1ICuIa6EkGh9KBGhZBqP5I/wDjVOHpiRIyNR6r9RVs37Q+CRyBMWJsBKpudLeIa35VboXzEqyL2sHTEIVvKyq94zINAWsshLqOeYcutxXTiseSNrj5KJOUXQiyRs8cjsDIElRjIFRwcrWuMxsCGUb62p3JOSknxQte1pkUJiWJYQUXNHIgFwoBMqtlOvhzKG331oY5Nw4fNBdbvwKMSIkVIyhaNGBW4KkNKpEN/JQ2g2zDpT7nHH7+XQKt8Ec00a2aOQ3EfgygNIrNLISCuZdQLg69OtSoRqTfFEuTtVyJxKJCjd28ZHfNIBnQEK0SnYm+huLeVJlxPa9q82NCXuVgLYWOaOGJmQBHcyKzKtw5TLKAxAbKoYdRbzoY25QSj/kMvbK2PkEKjDECKRYXe7FxnCCYGyoDrmUdKvfEUVW+SXBvFDJNI7JKssisArBi9pc/eEA6ZVvv1tQTavd0TuqIsFgokxAneWNmM6EOHQ94pLFmJvcWsu/XyoxUt1tgb4ojeWNVRo3yKkTCJVKvKkruc9xddvERawtbrTSmk78E5JcXi4owZIwsjHEJPGO8C5CYtSygEmzFgVuPWhLJGCBTZFLjUJN+6JOCkQyXObOYHGT2st76Wtej6kW/zQXFkfGWSeN4lePN3kUlmZQJEGHRMoJNiUYMbHrRk3Je1kjx2ZZ4summmmhBHuI3FUF6GWqDUepXrh2a6OfY+hoWRj1ynKc8fsoNXXkvrWeM9iaoqUkhGVf8yPcffXr60zyblwmFyQyQK5fZlLHoQdvdVmK1FEVEbwgkXAJG1wDb06VYpNEI3hB3APqByoqTBSGPANdAb76DX160d7IyMwKLAKABtYbenSm3Ni0RNEL3sL9ba/GhbG/IPJh03yrf0FMpP5BtRFJEDuAfUXpt7iGhndC97D4Ud7EcThEBsBfrbepuEojMA10FzvoNaO9kojaIdBTKTARGPyplJkInjptwGiCSEdKdSoFg8kdWJhshMdNYbPT1riWbxQKACH7BH/lp/tH6UdzE2oT7FH/lp/tH6VPUZNiJViAFgAB0GlCwqKOIqWRoaVo2LQwpRBQwrTJikc8FvMcjRCgRko2EL4Tw7vJFBByE6n05Xq7Djc3yVZZ7UW3H+GwoLItmFaNRg2q0U4pt9mcyVhsuaGNFRTADyRU6ZKIHjp1KxaNLH2chkw4KOO9tcnMCCeYIG1alguNlTbTMpjMKY2KsLEVVTToagKVasTIuQGeUD1q6KIel2rhWdOh4oWShwY0GwbRalgoQrUDR1qlisaVo2ChjCmsVojamXQtCJJl8wdwdjR3Eo6XDZgWS5tqV5j9RTqN9Cp1wwPE8ReCCV1GayMyjzUXq/Tzae1+QTUXyebScU4jxHKInZYmJssYcDQ+LMRckDpfWuyowgmuzE+eb4PRWw0kYUSoUOgFyNT7jp6VxsuJxlZqi01wMas/I3ZC1GxkgXFqSrDyNWQkk02SjLQIIYS7O8beMlmkOcsNsi/hrpW5SVF2OEPTuQ7gfHXlQmV2cWHjYAkNqMoAFzyo5sKvjsyJrwE4rFApdGBB0vf5etJDG0+RWiokcjfetFCnsIrzB1aH2oWA61CyHEVCHUbJQlEWhpNNYBpFMKNYU3aFIZFqJAKbF46WHEJZSYmX2gbFHHTqCK1Y4xcW/Iyi5cJEmO7RAyojMrK12Yqg8CrqwJ+8TdQALc96txwbVsWUVDwOg7YYh+8KlBGGIQm4BUC4sRyG1a5OfyZEsfRWYvtMMRE8chIcg+PSy87rfpv7qrlGW6/BbUekWWLmUTYaKxzYknIPwqFzZvMbCs/8AHbTa8DJqjsZCUYrVDi12PHkFdrampG+g8FNxjhceIUg3BAIDC1+uXXlWvDlliYPT9R0gTE8IeGBI0Yr4bvbRjcmwJ5CwB99WrLunukaoQWyoGWwMjJIyuC17AE+vPrW2STXBhkqk1IOlkAbMToNPjSpccGZ/J7NevLdnYFMgHOjtYoqyA0HFkHZqlMIhcX3o7WAU1KIQYqcIpZtgKeEW3QYwc3tRl8XxmcjOgCi/hv08xW+GnjXJfKeKC21yFcK7QGQ5XWzabbHrSzwUJPBFw3wL8QmyEg+PUAb29KqljaMUKlf4Mh2ildQ8gBvmyag2AvYKPPNe9acWO2kXxnGMeH2edvjpFLMb+BlBPu5V1Vji+jG8j5XwaTD4xGwzCaTOSWYEatlbUAhedVT4lwUKNqy14RgYYzGcVnzEB0w5U3cX8Jc8tvZ6b9KSc5RdoshDe9oVi8Y0/EUkjtZXUl+WW4LKv+nKPnVMpJRcn5NccbUKNlxbhmdO8TQkXtSSgqtGSMvdRhMdJFH4ppgOeUG9/LSjGLf2ovUPL6B+yvE0xWO7sEBEUkLvnNxrfpVmXE4Q3MizVaibTtjgxlEoBv4VNudzYfWklFNJh0uVxk4vyeWNGVlmVwAwUNp67+ta4u4qhc/3cgqHmduv/lWt/Bjps9akny2BvrrXJWmSdmr1nRGmJQBmkuAoJ1O/QUZ4vgbHkpgYlzBHV+RuoJ1Pn1A5UYQXTRdqY7J8dBKSO6ksWCjnyv0udz5UnoxiVxnKXARw3Gr4lkN2y3BvoOuvW+mlCWNIdtpJoEXiQjKWbOjjQg3sfI86R4EbVWZOuGuvyQ4riPfAoniBVvK1tCfPU08MKjyJgTjNSlwAQuDhxvmXwn1H/Vj760xjzaM2rj6eRplFhsT/AIhALm5A5DnerZ43t5LdFnSuPyeqI7yKJowyoLBbAki2lgB79axzxzlPcjGsmOCcJHnHb+eyxSQzsJGJddTndSbEtf7ouPDtW3Swdu+SjLNKPB55xrHhyoQAXW7gC13JuSRyOg05VvxwpNmecuaPSewTJhoV72xmXUXICxqdbFubak+VxXM1Mm5+024kq5Hcb4z37N4rrbcKBnXcEM2oU+QquMNv7NeCCfJD2dnzTRKLAO9mtzXTQ+tJljSbZdl5jZsO02Kz4iKA37sJ3rhSVv4sqLca2uGPwpceSouRzYx5KPjfYvCOWnAkY5rsGdm94HMX61ctTKqiDZz7ifsrw05wIUCjQmyhQB5kUsd+WVMM6irNFxzieHWKRlk7zu9GZRdFb8ObYtqNL6XFaMuJRikuxNPJvJbPDOP4yU4glQQxHkMwvqLGteGEdgdVN76iXvBZQIkkYWzXvY3AtttWbMrltRfghcNz4NnBjY5lUZnzDU3Fit+RvVcvbEztUyq7SQQ4lWhWPPJHcK3eEN3gFyqpaxsLbkb2o45OD/ZJRKnhOHxIZUCFT3YJzjKNN1Pn51MsoRdmzHl3w2zLKfCYiWZEuXUA5Iw2gJO9/W/I0kZxaFypJe0H7WKYGEbM3eMAdrBToCLWu173BvyOmlWxjyTTTp8k0XApJRGWlyxxkL3anUyM5VRcfykkcr1K2p/JbcZZd0fBpYsPBDK0Cwh2EJyi5Od7X1HO9lFqntXgOWU54VNvyZHtRwKXusMJ2bB5hZmzM8bSG1hIqMBHrfXXer4eyTVHPzTeanu5K6DshLh4cW8zAd0qsCNTmN8rK3z86ZyU3wHGnjVWetdh+K4h8LC0yBSVA5ZXFtGW21xyrFmlkxz9vTE2Rkuezzf9oeCh73ESJKS6KGy5LWUnw2e9soa4tbrV2KbtJdNk2KuTzAy3PIV0q8GO/Jd8T4u7LELW0VmUX8bcieo2HSs8caVl7yPho3rcAhZQDLnYKC1jYKWF8pINyP0rkvPKMuuDpPLatAfYmL+D9ozXLO2Ufhsco+VqOtbWRQrwXaVqWJ38mtOJWaaOVCCWjVW1/CWI+bNWeS2xoocadltglIII66+lyTVSdCSAOO4FJUdRlVCdbgtdfvWUMNTrVsMuyVl+PDa5KDjuO/g5CCmHWPIE56scpyWAXbQ1tjKTr5GxYYqTckeT92Gd3Gig89STyF66dtRSOa4KU5SXSLDhvEzGro1zGpvZTluxsOXkKTJjUuV2L6zXBseG44YXDTSKS7mzC5vqzMsK3PIWv76ySjvmojuT22yvwXFlMGIGrNDGVEm2eSYnMbdSc1PPF70/kb1E4Uux3COLToSkOIaVe5vZlNlc2ULre4BPlUyY4te5A3OqRacdwLyKWjmyKPC6razrufQ3rPglGPDVl0sbk1yP7JTxQyxMztI6kaSa92Tmylb/AMx9K0KTu2hli3RkvgGErFcdErBO6xKSR3NlAka5HvI+dNOri2Z4SkrUQ3jfH8PiEkUIUxQ5NfMrcmUjcDfSkWPmwucq2DuAcffGcNxcGKOd4gy6gXOnhJ87g602b2zTQkOV0JHj2m7OPmN2VcpPkrAD5UyltybfyLVxL394HuOERqxjV3Qta+qohJXzvtSOSdqXgkVXInajAQYsTwxSKZF8JIsSDYNtz6EVlV4cl+C9e9cniHEuHvBIY5BZh8COo8q7GPJHJG4mCUHDhj+H5CbOQD90n2fPMdx5HrUkvgkTY8SldkBgiWIhbZwwJPUM3sg210JrDGEYv3PyaZTbXA7sk+aA4XOrZHLNlN7g28IPMaG5HWqdYmpeojbofdHa/BpOEjJOuUaeXT9KwzdxN+WEdvBt1kULodBvSOFI5bbs887a8bkiu0RKIdMpJPw6Vt0+KM3TLJZ5Yo2YyDiRlhxN9XKBr630YXNzvvXQWFRaooyar1Mf5KzCYZ3ARfCL3JPM7VdKSi9zMqk3HaGQcODOkI1ABeQ+ZuFHwAquU6W4XbbpF5FKDdNgv2X43b/qqmmuTR2yHsoVaSeJj4JQ5I03V9DY+V6movamivF9xp8BgosOZGTdtP5R0361kyTlkSL0q5Mj2o4+S3cRjKEPiYGxY26dK24MHFsqyZmnwBcM4iWnOupC2ueYp8uNbS3SZV6jT8m2fHpGXKZTPKBmN9bLfRR11OtYVukq8I0RhDG90uzC4xyMRE5P/wCihvTNy+ldGKW2jBlleSy+7KYoR4meO186Zj10B0+dZ88bimh8TSbLHso+bgmLS50EmnnoaTK6zoiVwIO1XEXTB8LCGzhGdSNx4AunxNNijc530CfUaLf9mvCHMRcMLk3Zt2zn9BWTW5alRsxxSxc9mg7cdkUxcRI8MqglT59D5G1Z9Nq3jn+GV5ce5cngrixI5gkaeWmleiRy32Lh7X12IOvSowx44LzsRMwxK26a+YG4NZNbG8Vm76fJrLR67JKkaltB+dedUW2dRzb4KWfiTl41U2Uvmb0HiP0Na8cFtbZTmVVRle2OP74pGRlu48V9h766GljVtGXUR6iys4XEi5rsbsrraw2tcc/Kr5ykyuOCK5BPt8dxdpcv+kLfbbparNkiqUoWuyNeMZFyxDLcksTufw/Kp6V/cVSyV0EmbKWKs2pBtv4gdN6lWi90iLhLlHzE+yfn/ZNHItypCQVOy6PGs5yg2vWb0XEt32ZrFxkzOPMn3Vsg/ajLJPcOgQK16D5VDQ9sky4jxH8aE75UlA8jlYiqa9rRpy8zv8FVjF/gYd73Nvo3/lWx+5ozP7Uy34I9sffqh+gqvL/aLIfeaT9n6FsHj06mQW/prLqHU4v8FsOqB/soli4JI3sAmJvOxB+YDCrLpzRWuotkfEuLS4DECaEZM5zGL7pX8FuY1AB61WsUcqcZF8puMUz0bjnHMuBkxOVkPdMQjizK5FgD7zXNw4P66gNOfss+eI4z0NektHPUG+jScNwGFOHKykiYk2YAnJfb1GmvrWWeTJu46L/TjtryN7O4NoMSpkFlIKhupYXUgHU7UNRJTxtIbSRcMqbNfxGeR+YVFGpbQeprnYoJcHTlNRVlFPxaLvQyk3VSATpe+5A6G1a/Rltox+upPkzPFcc0j3PLYVtxw2xMmbK5SsM4diQMpO/P6VVkhfRpxyqKsBxTi4t1q1L5KsjT6GYiIC3WmTKMleAmU+K9BDNkaO2umhNGgbh5U7rvQtB2vwPcEkFtWHMaf+1CNDZF50ExZIjllZUVtiD8rWpkl0GUnSZHNJYZCPCt2X0a1/zqJeRPFFzwWcd7n55TbyuapzR9tFuPl2aT9mk+WPFM34mv/tN6zavuJbitph3ZZ7Ybh8J9syySgE/cKvr5e0KGTmUmv0RcRRXYuMY3iuFRUIXPdr80jYkn0IXT1qyHGOTQc1rai9/bLiiuGWP8cgv5gAt+lZPp8H6zbGzy9nB50MNaJQAScmo8966O73MOysaK3E4iw0uDzBH0qxRTMuSVLgbhp2Z0FyWzKA1zcC+gHQU0kknQkJNyVl7xXFm7RszWbaxJuPOsuOPk3ZqftKXEDKTm1P5Vpi76Mc04dkMWGZ7kbU1pAUHLkUwuOR0qWg1JDbtcaUeBeSUYixOlz51NoN6QQx1pUOKBQIkSDSgOhkz21qIjZKovpQ6JVkD4dzmSxbbUcqbclywPHJ8JCnhUrAZsq5Rbe5IoerFB/jzaF4KSsqA81/Opl5jwLBOMuTWdml8OKj2zPYnopAv8r1izv7WacfljMHi80mJxQ9hF7mAfAafKpNUow8vlkgm238F/2DiBxEuJP3VES367ufp86oz5NkFFGnJj35LI+3swnUoToCCPW/8AfxoaZuMrGlhThTM+Ydav38DqNEhXrQt2GrRm+EYT+Kzj2VZre7/0Vsyy9tHPwY7yOXhBrIXkdh92wH51UvakjQ05ZLE4phs4vzFHFKmJmgpIrcAbEr7xV01fJmx8OgpmpEWSYHNViKJAUm9W+DPLsObelLSeFKSRZFBkcF6qci+MLFnwQI1Bt5VIzH9IciLluBqNNudK5Oxow4COH4Mpe5vc32/u9JkmnwWYsbiTYpbAnoCaWPI80VcOF/xMPTKfl/7V7l7GYXD+ohEx7J9rVb5nYKPecvxo+nai2JuptF7BAF+z4UfcXvJPNuQ+N/hWSb+6f+jfghTUDRYWTu1IXmSfedzWKXufJu2LwUPFVLzRAnTxMR1ItateOlBsqyxucUTtHSWNQDjnyIzdATVsOWinI9sGynw6lYI1G73Yny51plzNszY0440l5J+Dp4WPVify/KkyvlD4U6YRMtKvkMigxqFJARt/d61Qdow5FUiaSgiPoGlNOiqQHKNacpkiw5n1pbLUguGq5F0Q+GqZGmAWlVMviCvhnMyuW8A5a/SrNy2NFWye9PwWyAVmZrSFmjDKR1BHxoRlTQZRtGXnknumWMhowVz9fQe6t6UKf5ObP1HVR5QAqTRyBwCzDxHS/wARVtxcaM+3JCaNHwRZj/GYKTIblibMoGmgtWPM4fb8HR0u9e9+S5wMzFTmIJDHXy5fKs0oxT4NkG6IZMxmUgeFVNzfmfKmjWxgk7mgljVdDMrOKQswCqAbkXvtar8bXZRmjJ8DZrAsTawFhy0po2SVRRBhFCIB629Dyoy5dlcaihZXFFIEmitxihgRV0ODLkSYCjaWO4qwz2RSCmFZBIDTlTQYx1PrSpD2TRS0rRamGQzVU0XRkGRTVW4l8ZhKy1U4lqaJ7kKHYqinYsdW9FGppe3S5LVF7d0uCTCMZCcjI1tTqQQP5TrSv29ofGt7qLTB5J8y3HS/oKdKnyKpNlfg8TaXyykX99Xyj7KRQp1MuZpMoUsVs2xDjUdfSsiV2aXwkx7IUAJWytsQQR8RU7dBacY2+mRoPFpqzbcvOi/tArcuBY5c2axWy6s2bwgetFqiR936ImYsrFGRgoJYhth6EXpqS7VATbTadgzRgjr6imXBU/cROLbU6KpIFlenSKmwGV6sSKJMBB1Jq2imxC1QFjb0RR8ran1NFdAs5XoUFMlSalcR1IIjxFK4lkZlnwciWaNDsTc+dhe1Z83tg2jZpanljFk/GcTmxMmb7tlXyAFJgg/TVF2qnedp+DsArvIO6tnUE6mwtsR86OSkvcLhUpy9naDOzRHf5bg2Qi4NwdRVWoTUE2adFzkafwUmHTYitV8GL8h8zDJD/I//ADNURXLLpy9qv4D8FxNV7uGUDunjWx/CxLDXy215VVLE3c49pmnHqYxUcU+mhHwzRYiNW1BzZW6jKdD50VNTxtgeKWPMl4BeCYiIxtBKcoksVblew0+V/fT5oNSU4+CvTZYbHjlxfkfxDASQeKwKkFcy7EEcxyqY8kZ9gy4Z4fcuUBHE2FXbDN6lA8mIp1AqeQEknp1EqcwWR709FLZCTTCWMJogsQGowDpDqfU0UKMDVKCXmF7PuY+9ldYI+RfUn0XT61mlqI7tsVbN8NFJw3ze1fkjGFwxNlxVj1aIhfjm0ouWRK3EHpYXwphmK4dJgxHiMyse8AULsVKk3v52IqpTjmvHXg0S08tKo5bvkk4qq4h++w7KSwGeMsFdWHrof+qGK8a2y/2HUKOeW/G+/AT2bUwyM8xWMZcouy3JJGwBNJqKnFKBboX6UnLJxaoC7OY4QYi0vh0Km/3TyvT58e/H7eSrR5VizPdx4Ok4ZMlwAGXk4ZcpHI3vpTRyQdfIs8M0+OUQY/Ej+GgYN3aFSw2LEljbyFwKMIdt+SvLkVKPwiTiKnJC2hUxKL3Ghubgj3ihjr3J/I+dOov8Fn2f42CO5mI0BMbn0PhPn0NUZ9O73R/ybNJrE4vHk/wygwYaRcqjMQt8vMjnYc7VsdLk5mNOXEUX/Zyd445u+DDDhdA4I1/CoPUcqyaiKco7OzpaTJKEJep9tFBPGUSJiykSKSLcraEHzrZF22vg5k4uEU/nkFMtPRRuI2ejQu4YWogbGE0RbGk1CHLUZBZNz60UKy97FcNE092F1jGax2JvZf191ZNbl9PHwdP6Xp1ly2+lyJ214gZMSy/dj8IHnux+nwo6TGoY93lk+p6hzzOPhFEDWriuDm3SLD96t3CwkZgr51J1sLEZcvMa9ap9KKnuNfrTeJY2uLsueNRxx4bDyLDFmk9q63Hs361mwuUskk30btTDHjwQmoq2VCYxCjq0MYJHhdVIKtyHTXWtDg1JOzEs0NjW1F3gZA+BklkRJHiORGYX8NlIB671mnazqKdWdDFU9LLJJJuPCI+AYaHF543hRGAzK8Ysemo+FHPKWFJp2JpIY9TuTjTSu0Q9kIVecxuquuVjqL6rpp8abVNrHcWJ9PjGWVxkrQ/tXw5EaOWIARyC2mwb/sfQ0ukyuacZdof6lpo42skOmB8BwqySXfWNLFv9RJsq+8/Srs83FUu2Z9HiU8ly6J+2CJHN3aIiKArXUWNzfnVekuULky36jGMMu2Cofj4lghhZ4+/eQE5pGYqg0IVRfepjl6kpJcUTLGOLFFyjuv5AsdNE8CuiZHD5WFyQFykjLfZd9Ot6txxlGdPoz5ZQnhUlw7KvNV6Rjt1yNLVACXqAsQmiASoQVRUZBznU+poohqP2d4gLNIh++ot6qT+Rrn/UItwtHZ+izSytPyio7VQFMXKDzOYehFaNM92JNGP6hFw1EvyVRrRx0YlR6HxjGPHw6No2KtljFwbGx3rkYo7tQ7PS6ibjo4OPZW8dxGTB4TwI9x98Xt4RtrVmCF5Z0zPq5qOmxuSv9lJNxASRCJYlV+8DDu1sGGVhqOuo+da1jcZbm+DnyzLJj2KNO/BccCkVeH4gsudRJqtyLjLHzG1ZsybzxS7o36Rxjo8m5WrJOIShMMJcEFWJvDKQP4inoW5b1IK57cvfgmaahi36fhefkC7CH/Ff0N+VWa3+2U/TH/W/wGcAlGJgmwrHxC7Rk+pt8D9apzJ45RyrryadK1qMc8Eu10BODCcNh9naSOSX+YsAie4fWrk99z/HBmkvScMXm02N7cH/ABTfyJ9DQ0X9on1Vf1q/A7g/aQKghxCd5FsDuVHodwPjUy6Vt78bph031BKHpZVcRvaHgqIizwNmhYjTfKTtrzHrqKOnzOUtk1yhdbpIQgsuJ+1lDHGWvYE2BJtyA3Na267Oaoyl9oqwsVLhSVG5A0HS/Sg5JceQqEpK66HRYV2tlVmve1he9t/hUlKK7JHHOXSGz4dktnVlvqLgi46jrUUk+gTxyj2iKnKx6GgwnSbn1NGPRBcPOyMrobMpuDQlFSVMbHN45KS7NHjOMYfFqBiA0UqiwkQZgfUb28vnWKOHJhl7OUdTJqsOpS9XiXyV/wC7MPzxi28omv8AC9XepP8A6maOnxduaD+P9oI5IFw8SsVXL42sPZ2086qw6eUZ75GnV63HPEsUOl5LHhkf22CJHgIji0EhlKgm1iQAuu1U5H6E20+X4NWGH8rDGM17Y+QiPhWFTN3Dx98VZVLyXyki1x50vr5G7mnRZ/G00U/Ta3Ax4S+H4diEktctm0N9LKPyorNHJqE4ivTSwaKal55MzwjibQMTbMjC0iHZl/XU61ty4t8f/hx9PqHifyn2iywuKTByiZFaWN1bu/EFsNMytofENPlVU4vLHazVjyQ0+T1IptPoroeJCOdZokZQDcqzZrg+0LhRoasePfDbLkzrUKGb1IKhsfEAZ++kUs2YPYMF1BuBqpuNKZ4qjtQFnUsryT/ZNx7iq4h+87so9gD47ggeWUG/vpcGL0ltsfV6qOoe6qYPhxCygOzRsL+ILnVh5i4sRTy3J8FEHjlGnwyyfi0Yjiw6AtEHDSM/hz630AvlFUrDLc8j7NctVBQjiXXmx2CxMcLNIFbJK5VBa94vvbkWve3uqSjKa2/AceSGKbklw3X+BsJOFM4ADqHUFTqHjN9D7ra9ajSyJfIsZei5JcolhjjEg7pro0E5W5AKllcBDfnelblt93yPFQ3rZ00BMMmEMchGYurRpcEqLeJtPZB2q37slrozy9mHbLu+Cqq8xnChZB0q6n1NGPQGMtTEEodEOtQ/RLFtUfQyVtHpHarDsmCyRDwqFDW3yDfauNpZKWbdI9TrscoaXbjPNrCuyuDy1s1GA4qZMDiIpCSYwpB55CQLe786xTw7c0Zo62HVeppZ45+EVYOD6Yn4x1deVfBlj/GbrkuuLcNw+EUI5mdZbmwyaFbeL11rNiyZMrtUqN2pwYNMlF27KvH4XDIsMiGSRHzggsFZSuXop6/Sr4yyStSpMyZMeCKjKLbTD+PcHw2GWNiJXz3sA6i2gP4fMVVhzZcsmuODVq9Lg08VLl2V/Dhg3dUZZkzGwOdSATtfwi1Wz9ZK+DJi/jTltaaF4HgopZ+5cPcswVlYD2b6EW12Ot+dTPknCG5B0mLFly+nL/wk4zhcNBK0eSVrW17xRv8A00uGeTJDdwNqsenwT2ckIgwzwysgkWRBcBmBDagcgL7015VNJ1TK9unlik42mv8A0m4JwFMTG5RmSRLaNZlNxpsARtS5s7xtWuGPptHHUQbi6a/0UOlarOd0zqgOuEdeoEVaDIPk3PqaaPQrGmiQSoQ6oEQ0CHoXZjtQkiiOYhZAAAT7L8t+RrkanSSg90Oj1H0/6jDJD08nY/jXZCOW7RERP5Dwt6jl6ilw66UHUuUNqvpMMvuxumYXiXDpIHySKQeR5MPI866mPJHIrR53Pp54G4S4BhVj6KofcjYftE9qD+V//mufoOpfs7X1nuH6MgznLa5te9uVzYE/IfCuhRxFJ3Rue2OFDx4e8iR2B9u+vhXawrl6SbjOXDZ6P6ljU8UPcl+zPw8GTupn76OTIhIVCb3uNTflWx53uUaas5UNJH05T3J18Dex4/xkP9X/AAahq/7UifTE/wCREP7U4FWxLsZ4k9nwtmvt5Cq9Lkaxr2s0/UMEZZ23NL9lbxPhSxQxuHWRndvEl8oAAsuvO9/jV2PK5TaqjJm0yx4VJST5L79ne0/9H/1WXX/8To/Rvtn+jErtXROC0dUAcKgRyCoyDpdz6n60Y9CsbeiQSoQ6gE6oQ6p5JRecE7TywWU3kj/CTqB/pP5VlzaSGTrhnS0n1LJhdPlG4x0EeMw+moYXQ81bl6dK5WOU8GTk9Fmxw1entf4Z5Wp291d59Hj4p7kjYftE9qD+V/qtc/QdS/Z2PrPcP0Y810TiR7Nn2+//ADw3of8Aitc3Q/fI731dP0oNGTwgdjljzEsMtl5g8j5V0JyXbOLijOTqF8l9wPB91xCOO+YrfN/N3ZJA9Kyaie/A2dHRYfR1kYgvbM2xcn9P0p9G/wCkiv6oq1EmCcJwLznLciJbuzfdXTUjlmsAKsy5Iw58mfBgnmVeOzSfs7Ok/wDT/wDVYtd/xOt9GXGT9GKBHWukcF+UHfuxhCZmBVbgICNXJ3t5W51UssXPYuWX/wAacce+SpANWmcctAg6Tc+p+tGPQrGUxDqBDqhBKIUW3D+Dd/ETE15VJzRmwJXkVPPnWeeb03Ulx8mvFpHmhcHz8ECcGxBYL3Ml/NSB8TpTPPjq7JHR5m6UWblZRgsIqE3lscqjm5/IE1y9n8jNa6O/6sdDpdrfuow+CimjN1UX01YA2t0vXXlFNUeZhkcHa7COItiZyplIYre2w3329KTHihBe0sz6jJmfvYH+7ZOg+NWFPK6Lb96Y6wHeaDyX9Kz/AMbFd0bP5+euGd+9cb/mH4J+lF6XF8EX1DUeWVyPiEk70ZhJcnNYHU7+XOrHjg4bH0Z4Zpxyb0+Qlu0WLG8jf7V/Sq1psS4ovf1HU3zIhn7Q4l1KNKSrAgiy6g78qK00Iu65BLXZ5R2uXA3DcdxEa5UkyjoFX9Nak8GObuSsGPWZ8aqLoX9+z3vnF+uSO/xy0f48Eqrgn83Nd3yRY/is0wAlkLAG4BAFja3IVMeGEPdFUJm1WXKts3YFVpnHKKBBZR4j6n600egMZRIcBegQOw/C3by+Z+VSwhcfDEG5J+VCyUER4VQRkFmGxW9/dbWlaTVMeLcXaC1xWI9kTSem5+l6q/j414NK1uo/7EHdWYlrluZa9/ffWrFFJUiiU5SdtkjAi1wRfa439OtEQSoES1Ag9oyNwR6gjT30SHKvIDXyqEHMhG4I9QR9fdUIMIqEI/sgfTJmPQC5+VAgLLwtD1U/31o2wbQSbhTD2SG+VFSBVALIQbEWNFAoSiActKwl8/CFYmwY6na550U+AtELcKTnf41CUT4fCKmw9/OgQs+FY8wOWChri1ibD2g3L+UVAk0HF8trRpoLcxsGAPqAx+VQhHJxQkjwLYK6212ZQpseXsj4nrUIOxfFmkIJVbgqdLg2AIsTzHrrv1oBC8NxSSS8SRKzPoNdd3awJP8AqPwokBTxV8gSwyhQBrzFhmv1IAHuqEF/ep/ALXJIzNrd8+vlc/CgQLXFTSxvliBD2iLZhfPa4ABI8RsTaoAjj426kgoNCnhNxlKXuOup3vrpUCDzcTZlC5QLHMDdjbRQLXP+kH49ahCabjrsxYqlyLaDS1zy2Oht6AVCCHjb2IyoL89dvwnqLXGvI1CEf71OYNkW4zi2tvEgTroABf1JqEJG42xJORNWDbHcbAa7HmOfOpZKAsdijI2YgA+V7fA7UAgc+HVxZhf++tQFHQ8AzqzJFIyrfMyhiFAFyWI2sNaPJDp+Ad3bvI3S+2YMt/S++4oWSi24TOqyPmkMQ3DBcxzKwK6f3tTR6AWk/GSY5B9sZjZgB3QAkBAtf8O79aJDMXoEOvUIJUIJUCEYGRFcGQZlsdN9bacxzqEDcFj4o5o5QrAJrYAeJtQAbnQEW1630qEJOF8QgjCZo8xRSuy+O+U3a+xBBtvoxqEY+TiURAsLEIFuIk1INy1s5Av/AHegQh+2xGJ0IdQ04lsiqbIFdcgJYWPiGtrC21QgTjOMxyszvHZnVw1gDlLO7hlN7sRmQXNrhTRIOk4xEUde6s7lTnCr4SFK5lGlvu+HzY3vUIcvGIs3/wCdgAwBCpe7BxqNm1KsDcEajpUIVOMnDNcDKLKOQuQAC1hoCTrQIQXqEOvUCKKBBwogLrgfH/s65cl/EWBBIINl6MPwrp5eVSyA/GuK9+ykDKANrk66C+pNzYKL76Cgwo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QUExQVFRQXGRcYFxcXFxcYGRYXHBgYGBcYGBgYHCggGBslHBcUIjEiJSktLi4uGB8zODMsNygtLisBCgoKDg0OGxAQGy0kICQsLCwsLSwsLCwsLCwsLCwsLCwsLCwsLCwsLCwsLCwsLCwsLCwsLCwsLCwsLCwsLCwsLP/AABEIAPAApwMBEQACEQEDEQH/xAAcAAABBQEBAQAAAAAAAAAAAAAEAQIDBQYABwj/xAA9EAACAQIEAwUFBQYHAQEAAAABAgMAEQQSITEFQVEGEyJhcTKBkaGxFEJSwdEHFSNygvAkU2KSsuHxwjP/xAAaAQACAwEBAAAAAAAAAAAAAAABAgADBAUG/8QALREAAgIBBAEDBAEEAwEAAAAAAAECEQMEEiExQRMiUQUyYXEUIzOBkUJSobH/2gAMAwEAAhEDEQA/ANYB515RnZF251CC903Q/Cq3kj8g4GmJvwn4Gi5xS7IQvcU6a7XknBE1MQicUSEEi0yADSR08WI0CyJViYrQOyGmQrIZFp0xGQstNYBjLRsJG60USyIimCMYUbAiMijYw0rTJkG5alhsUCoGz1VRXEbNJzjQ0LIJiQ5K5ZZEARNFIA9nfUVRhUHF7ople2yFFkBU9/KfEuhZbHUaHw1ZOGLbxBE2E063kewuSx/KpgTcEkg3XYOy7+W/5fQ/CrqYbFGEc3yoxItewJtfb41YscvgVzil2QvhXBy5GzHYWNz6Ci8ck6om6NXYPiMOwJBUgjUgg6Dqam2S7RE0wbuSSAFJJ2AG+4067H4U1O6A6QJLGcuaxte1+V97X62p1a7Fa5oZDhJJL92jPbfKL2vtTxi5dCSpdkMmDkyZyjZPxW03sdfWnUXQG0NxOBkQBnjZQdiQQDzotNcsXhnScLlGW8TjMQFup8ROoAHU022SJaIJcDIrhDG4drWUqQTfaw57H4UXFp0HgZDw+VwzJG7Bbhiqk2IFze3lRUWwN0Q/Y32yt7HebfctfN6W1vU5JY+PhcrMUWJywAJFtgdieQBp0pPwS0ByxFSVIsQbEHcHmDQGQ21Sxj1ICuIa6EkGh9KBGhZBqP5I/wDjVOHpiRIyNR6r9RVs37Q+CRyBMWJsBKpudLeIa35VboXzEqyL2sHTEIVvKyq94zINAWsshLqOeYcutxXTiseSNrj5KJOUXQiyRs8cjsDIElRjIFRwcrWuMxsCGUb62p3JOSknxQte1pkUJiWJYQUXNHIgFwoBMqtlOvhzKG331oY5Nw4fNBdbvwKMSIkVIyhaNGBW4KkNKpEN/JQ2g2zDpT7nHH7+XQKt8Ec00a2aOQ3EfgygNIrNLISCuZdQLg69OtSoRqTfFEuTtVyJxKJCjd28ZHfNIBnQEK0SnYm+huLeVJlxPa9q82NCXuVgLYWOaOGJmQBHcyKzKtw5TLKAxAbKoYdRbzoY25QSj/kMvbK2PkEKjDECKRYXe7FxnCCYGyoDrmUdKvfEUVW+SXBvFDJNI7JKssisArBi9pc/eEA6ZVvv1tQTavd0TuqIsFgokxAneWNmM6EOHQ94pLFmJvcWsu/XyoxUt1tgb4ojeWNVRo3yKkTCJVKvKkruc9xddvERawtbrTSmk78E5JcXi4owZIwsjHEJPGO8C5CYtSygEmzFgVuPWhLJGCBTZFLjUJN+6JOCkQyXObOYHGT2st76Wtej6kW/zQXFkfGWSeN4lePN3kUlmZQJEGHRMoJNiUYMbHrRk3Je1kjx2ZZ4summmmhBHuI3FUF6GWqDUepXrh2a6OfY+hoWRj1ynKc8fsoNXXkvrWeM9iaoqUkhGVf8yPcffXr60zyblwmFyQyQK5fZlLHoQdvdVmK1FEVEbwgkXAJG1wDb06VYpNEI3hB3APqByoqTBSGPANdAb76DX160d7IyMwKLAKABtYbenSm3Ni0RNEL3sL9ba/GhbG/IPJh03yrf0FMpP5BtRFJEDuAfUXpt7iGhndC97D4Ud7EcThEBsBfrbepuEojMA10FzvoNaO9kojaIdBTKTARGPyplJkInjptwGiCSEdKdSoFg8kdWJhshMdNYbPT1riWbxQKACH7BH/lp/tH6UdzE2oT7FH/lp/tH6VPUZNiJViAFgAB0GlCwqKOIqWRoaVo2LQwpRBQwrTJikc8FvMcjRCgRko2EL4Tw7vJFBByE6n05Xq7Djc3yVZZ7UW3H+GwoLItmFaNRg2q0U4pt9mcyVhsuaGNFRTADyRU6ZKIHjp1KxaNLH2chkw4KOO9tcnMCCeYIG1alguNlTbTMpjMKY2KsLEVVTToagKVasTIuQGeUD1q6KIel2rhWdOh4oWShwY0GwbRalgoQrUDR1qlisaVo2ChjCmsVojamXQtCJJl8wdwdjR3Eo6XDZgWS5tqV5j9RTqN9Cp1wwPE8ReCCV1GayMyjzUXq/Tzae1+QTUXyebScU4jxHKInZYmJssYcDQ+LMRckDpfWuyowgmuzE+eb4PRWw0kYUSoUOgFyNT7jp6VxsuJxlZqi01wMas/I3ZC1GxkgXFqSrDyNWQkk02SjLQIIYS7O8beMlmkOcsNsi/hrpW5SVF2OEPTuQ7gfHXlQmV2cWHjYAkNqMoAFzyo5sKvjsyJrwE4rFApdGBB0vf5etJDG0+RWiokcjfetFCnsIrzB1aH2oWA61CyHEVCHUbJQlEWhpNNYBpFMKNYU3aFIZFqJAKbF46WHEJZSYmX2gbFHHTqCK1Y4xcW/Iyi5cJEmO7RAyojMrK12Yqg8CrqwJ+8TdQALc96txwbVsWUVDwOg7YYh+8KlBGGIQm4BUC4sRyG1a5OfyZEsfRWYvtMMRE8chIcg+PSy87rfpv7qrlGW6/BbUekWWLmUTYaKxzYknIPwqFzZvMbCs/8AHbTa8DJqjsZCUYrVDi12PHkFdrampG+g8FNxjhceIUg3BAIDC1+uXXlWvDlliYPT9R0gTE8IeGBI0Yr4bvbRjcmwJ5CwB99WrLunukaoQWyoGWwMjJIyuC17AE+vPrW2STXBhkqk1IOlkAbMToNPjSpccGZ/J7NevLdnYFMgHOjtYoqyA0HFkHZqlMIhcX3o7WAU1KIQYqcIpZtgKeEW3QYwc3tRl8XxmcjOgCi/hv08xW+GnjXJfKeKC21yFcK7QGQ5XWzabbHrSzwUJPBFw3wL8QmyEg+PUAb29KqljaMUKlf4Mh2ildQ8gBvmyag2AvYKPPNe9acWO2kXxnGMeH2edvjpFLMb+BlBPu5V1Vji+jG8j5XwaTD4xGwzCaTOSWYEatlbUAhedVT4lwUKNqy14RgYYzGcVnzEB0w5U3cX8Jc8tvZ6b9KSc5RdoshDe9oVi8Y0/EUkjtZXUl+WW4LKv+nKPnVMpJRcn5NccbUKNlxbhmdO8TQkXtSSgqtGSMvdRhMdJFH4ppgOeUG9/LSjGLf2ovUPL6B+yvE0xWO7sEBEUkLvnNxrfpVmXE4Q3MizVaibTtjgxlEoBv4VNudzYfWklFNJh0uVxk4vyeWNGVlmVwAwUNp67+ta4u4qhc/3cgqHmduv/lWt/Bjps9akny2BvrrXJWmSdmr1nRGmJQBmkuAoJ1O/QUZ4vgbHkpgYlzBHV+RuoJ1Pn1A5UYQXTRdqY7J8dBKSO6ksWCjnyv0udz5UnoxiVxnKXARw3Gr4lkN2y3BvoOuvW+mlCWNIdtpJoEXiQjKWbOjjQg3sfI86R4EbVWZOuGuvyQ4riPfAoniBVvK1tCfPU08MKjyJgTjNSlwAQuDhxvmXwn1H/Vj760xjzaM2rj6eRplFhsT/AIhALm5A5DnerZ43t5LdFnSuPyeqI7yKJowyoLBbAki2lgB79axzxzlPcjGsmOCcJHnHb+eyxSQzsJGJddTndSbEtf7ouPDtW3Swdu+SjLNKPB55xrHhyoQAXW7gC13JuSRyOg05VvxwpNmecuaPSewTJhoV72xmXUXICxqdbFubak+VxXM1Mm5+024kq5Hcb4z37N4rrbcKBnXcEM2oU+QquMNv7NeCCfJD2dnzTRKLAO9mtzXTQ+tJljSbZdl5jZsO02Kz4iKA37sJ3rhSVv4sqLca2uGPwpceSouRzYx5KPjfYvCOWnAkY5rsGdm94HMX61ctTKqiDZz7ifsrw05wIUCjQmyhQB5kUsd+WVMM6irNFxzieHWKRlk7zu9GZRdFb8ObYtqNL6XFaMuJRikuxNPJvJbPDOP4yU4glQQxHkMwvqLGteGEdgdVN76iXvBZQIkkYWzXvY3AtttWbMrltRfghcNz4NnBjY5lUZnzDU3Fit+RvVcvbEztUyq7SQQ4lWhWPPJHcK3eEN3gFyqpaxsLbkb2o45OD/ZJRKnhOHxIZUCFT3YJzjKNN1Pn51MsoRdmzHl3w2zLKfCYiWZEuXUA5Iw2gJO9/W/I0kZxaFypJe0H7WKYGEbM3eMAdrBToCLWu173BvyOmlWxjyTTTp8k0XApJRGWlyxxkL3anUyM5VRcfykkcr1K2p/JbcZZd0fBpYsPBDK0Cwh2EJyi5Od7X1HO9lFqntXgOWU54VNvyZHtRwKXusMJ2bB5hZmzM8bSG1hIqMBHrfXXer4eyTVHPzTeanu5K6DshLh4cW8zAd0qsCNTmN8rK3z86ZyU3wHGnjVWetdh+K4h8LC0yBSVA5ZXFtGW21xyrFmlkxz9vTE2Rkuezzf9oeCh73ESJKS6KGy5LWUnw2e9soa4tbrV2KbtJdNk2KuTzAy3PIV0q8GO/Jd8T4u7LELW0VmUX8bcieo2HSs8caVl7yPho3rcAhZQDLnYKC1jYKWF8pINyP0rkvPKMuuDpPLatAfYmL+D9ozXLO2Ufhsco+VqOtbWRQrwXaVqWJ38mtOJWaaOVCCWjVW1/CWI+bNWeS2xoocadltglIII66+lyTVSdCSAOO4FJUdRlVCdbgtdfvWUMNTrVsMuyVl+PDa5KDjuO/g5CCmHWPIE56scpyWAXbQ1tjKTr5GxYYqTckeT92Gd3Gig89STyF66dtRSOa4KU5SXSLDhvEzGro1zGpvZTluxsOXkKTJjUuV2L6zXBseG44YXDTSKS7mzC5vqzMsK3PIWv76ySjvmojuT22yvwXFlMGIGrNDGVEm2eSYnMbdSc1PPF70/kb1E4Uux3COLToSkOIaVe5vZlNlc2ULre4BPlUyY4te5A3OqRacdwLyKWjmyKPC6razrufQ3rPglGPDVl0sbk1yP7JTxQyxMztI6kaSa92Tmylb/AMx9K0KTu2hli3RkvgGErFcdErBO6xKSR3NlAka5HvI+dNOri2Z4SkrUQ3jfH8PiEkUIUxQ5NfMrcmUjcDfSkWPmwucq2DuAcffGcNxcGKOd4gy6gXOnhJ87g602b2zTQkOV0JHj2m7OPmN2VcpPkrAD5UyltybfyLVxL394HuOERqxjV3Qta+qohJXzvtSOSdqXgkVXInajAQYsTwxSKZF8JIsSDYNtz6EVlV4cl+C9e9cniHEuHvBIY5BZh8COo8q7GPJHJG4mCUHDhj+H5CbOQD90n2fPMdx5HrUkvgkTY8SldkBgiWIhbZwwJPUM3sg210JrDGEYv3PyaZTbXA7sk+aA4XOrZHLNlN7g28IPMaG5HWqdYmpeojbofdHa/BpOEjJOuUaeXT9KwzdxN+WEdvBt1kULodBvSOFI5bbs887a8bkiu0RKIdMpJPw6Vt0+KM3TLJZ5Yo2YyDiRlhxN9XKBr630YXNzvvXQWFRaooyar1Mf5KzCYZ3ARfCL3JPM7VdKSi9zMqk3HaGQcODOkI1ABeQ+ZuFHwAquU6W4XbbpF5FKDdNgv2X43b/qqmmuTR2yHsoVaSeJj4JQ5I03V9DY+V6movamivF9xp8BgosOZGTdtP5R0361kyTlkSL0q5Mj2o4+S3cRjKEPiYGxY26dK24MHFsqyZmnwBcM4iWnOupC2ueYp8uNbS3SZV6jT8m2fHpGXKZTPKBmN9bLfRR11OtYVukq8I0RhDG90uzC4xyMRE5P/wCihvTNy+ldGKW2jBlleSy+7KYoR4meO186Zj10B0+dZ88bimh8TSbLHso+bgmLS50EmnnoaTK6zoiVwIO1XEXTB8LCGzhGdSNx4AunxNNijc530CfUaLf9mvCHMRcMLk3Zt2zn9BWTW5alRsxxSxc9mg7cdkUxcRI8MqglT59D5G1Z9Nq3jn+GV5ce5cngrixI5gkaeWmleiRy32Lh7X12IOvSowx44LzsRMwxK26a+YG4NZNbG8Vm76fJrLR67JKkaltB+dedUW2dRzb4KWfiTl41U2Uvmb0HiP0Na8cFtbZTmVVRle2OP74pGRlu48V9h766GljVtGXUR6iys4XEi5rsbsrraw2tcc/Kr5ykyuOCK5BPt8dxdpcv+kLfbbparNkiqUoWuyNeMZFyxDLcksTufw/Kp6V/cVSyV0EmbKWKs2pBtv4gdN6lWi90iLhLlHzE+yfn/ZNHItypCQVOy6PGs5yg2vWb0XEt32ZrFxkzOPMn3Vsg/ajLJPcOgQK16D5VDQ9sky4jxH8aE75UlA8jlYiqa9rRpy8zv8FVjF/gYd73Nvo3/lWx+5ozP7Uy34I9sffqh+gqvL/aLIfeaT9n6FsHj06mQW/prLqHU4v8FsOqB/soli4JI3sAmJvOxB+YDCrLpzRWuotkfEuLS4DECaEZM5zGL7pX8FuY1AB61WsUcqcZF8puMUz0bjnHMuBkxOVkPdMQjizK5FgD7zXNw4P66gNOfss+eI4z0NektHPUG+jScNwGFOHKykiYk2YAnJfb1GmvrWWeTJu46L/TjtryN7O4NoMSpkFlIKhupYXUgHU7UNRJTxtIbSRcMqbNfxGeR+YVFGpbQeprnYoJcHTlNRVlFPxaLvQyk3VSATpe+5A6G1a/Rltox+upPkzPFcc0j3PLYVtxw2xMmbK5SsM4diQMpO/P6VVkhfRpxyqKsBxTi4t1q1L5KsjT6GYiIC3WmTKMleAmU+K9BDNkaO2umhNGgbh5U7rvQtB2vwPcEkFtWHMaf+1CNDZF50ExZIjllZUVtiD8rWpkl0GUnSZHNJYZCPCt2X0a1/zqJeRPFFzwWcd7n55TbyuapzR9tFuPl2aT9mk+WPFM34mv/tN6zavuJbitph3ZZ7Ybh8J9syySgE/cKvr5e0KGTmUmv0RcRRXYuMY3iuFRUIXPdr80jYkn0IXT1qyHGOTQc1rai9/bLiiuGWP8cgv5gAt+lZPp8H6zbGzy9nB50MNaJQAScmo8966O73MOysaK3E4iw0uDzBH0qxRTMuSVLgbhp2Z0FyWzKA1zcC+gHQU0kknQkJNyVl7xXFm7RszWbaxJuPOsuOPk3ZqftKXEDKTm1P5Vpi76Mc04dkMWGZ7kbU1pAUHLkUwuOR0qWg1JDbtcaUeBeSUYixOlz51NoN6QQx1pUOKBQIkSDSgOhkz21qIjZKovpQ6JVkD4dzmSxbbUcqbclywPHJ8JCnhUrAZsq5Rbe5IoerFB/jzaF4KSsqA81/Opl5jwLBOMuTWdml8OKj2zPYnopAv8r1izv7WacfljMHi80mJxQ9hF7mAfAafKpNUow8vlkgm238F/2DiBxEuJP3VES367ufp86oz5NkFFGnJj35LI+3swnUoToCCPW/8AfxoaZuMrGlhThTM+Ydav38DqNEhXrQt2GrRm+EYT+Kzj2VZre7/0Vsyy9tHPwY7yOXhBrIXkdh92wH51UvakjQ05ZLE4phs4vzFHFKmJmgpIrcAbEr7xV01fJmx8OgpmpEWSYHNViKJAUm9W+DPLsObelLSeFKSRZFBkcF6qci+MLFnwQI1Bt5VIzH9IciLluBqNNudK5Oxow4COH4Mpe5vc32/u9JkmnwWYsbiTYpbAnoCaWPI80VcOF/xMPTKfl/7V7l7GYXD+ohEx7J9rVb5nYKPecvxo+nai2JuptF7BAF+z4UfcXvJPNuQ+N/hWSb+6f+jfghTUDRYWTu1IXmSfedzWKXufJu2LwUPFVLzRAnTxMR1ItateOlBsqyxucUTtHSWNQDjnyIzdATVsOWinI9sGynw6lYI1G73Yny51plzNszY0440l5J+Dp4WPVify/KkyvlD4U6YRMtKvkMigxqFJARt/d61Qdow5FUiaSgiPoGlNOiqQHKNacpkiw5n1pbLUguGq5F0Q+GqZGmAWlVMviCvhnMyuW8A5a/SrNy2NFWye9PwWyAVmZrSFmjDKR1BHxoRlTQZRtGXnknumWMhowVz9fQe6t6UKf5ObP1HVR5QAqTRyBwCzDxHS/wARVtxcaM+3JCaNHwRZj/GYKTIblibMoGmgtWPM4fb8HR0u9e9+S5wMzFTmIJDHXy5fKs0oxT4NkG6IZMxmUgeFVNzfmfKmjWxgk7mgljVdDMrOKQswCqAbkXvtar8bXZRmjJ8DZrAsTawFhy0po2SVRRBhFCIB629Dyoy5dlcaihZXFFIEmitxihgRV0ODLkSYCjaWO4qwz2RSCmFZBIDTlTQYx1PrSpD2TRS0rRamGQzVU0XRkGRTVW4l8ZhKy1U4lqaJ7kKHYqinYsdW9FGppe3S5LVF7d0uCTCMZCcjI1tTqQQP5TrSv29ofGt7qLTB5J8y3HS/oKdKnyKpNlfg8TaXyykX99Xyj7KRQp1MuZpMoUsVs2xDjUdfSsiV2aXwkx7IUAJWytsQQR8RU7dBacY2+mRoPFpqzbcvOi/tArcuBY5c2axWy6s2bwgetFqiR936ImYsrFGRgoJYhth6EXpqS7VATbTadgzRgjr6imXBU/cROLbU6KpIFlenSKmwGV6sSKJMBB1Jq2imxC1QFjb0RR8ran1NFdAs5XoUFMlSalcR1IIjxFK4lkZlnwciWaNDsTc+dhe1Z83tg2jZpanljFk/GcTmxMmb7tlXyAFJgg/TVF2qnedp+DsArvIO6tnUE6mwtsR86OSkvcLhUpy9naDOzRHf5bg2Qi4NwdRVWoTUE2adFzkafwUmHTYitV8GL8h8zDJD/I//ADNURXLLpy9qv4D8FxNV7uGUDunjWx/CxLDXy215VVLE3c49pmnHqYxUcU+mhHwzRYiNW1BzZW6jKdD50VNTxtgeKWPMl4BeCYiIxtBKcoksVblew0+V/fT5oNSU4+CvTZYbHjlxfkfxDASQeKwKkFcy7EEcxyqY8kZ9gy4Z4fcuUBHE2FXbDN6lA8mIp1AqeQEknp1EqcwWR709FLZCTTCWMJogsQGowDpDqfU0UKMDVKCXmF7PuY+9ldYI+RfUn0XT61mlqI7tsVbN8NFJw3ze1fkjGFwxNlxVj1aIhfjm0ouWRK3EHpYXwphmK4dJgxHiMyse8AULsVKk3v52IqpTjmvHXg0S08tKo5bvkk4qq4h++w7KSwGeMsFdWHrof+qGK8a2y/2HUKOeW/G+/AT2bUwyM8xWMZcouy3JJGwBNJqKnFKBboX6UnLJxaoC7OY4QYi0vh0Km/3TyvT58e/H7eSrR5VizPdx4Ok4ZMlwAGXk4ZcpHI3vpTRyQdfIs8M0+OUQY/Ej+GgYN3aFSw2LEljbyFwKMIdt+SvLkVKPwiTiKnJC2hUxKL3Ghubgj3ihjr3J/I+dOov8Fn2f42CO5mI0BMbn0PhPn0NUZ9O73R/ybNJrE4vHk/wygwYaRcqjMQt8vMjnYc7VsdLk5mNOXEUX/Zyd445u+DDDhdA4I1/CoPUcqyaiKco7OzpaTJKEJep9tFBPGUSJiykSKSLcraEHzrZF22vg5k4uEU/nkFMtPRRuI2ejQu4YWogbGE0RbGk1CHLUZBZNz60UKy97FcNE092F1jGax2JvZf191ZNbl9PHwdP6Xp1ly2+lyJ214gZMSy/dj8IHnux+nwo6TGoY93lk+p6hzzOPhFEDWriuDm3SLD96t3CwkZgr51J1sLEZcvMa9ap9KKnuNfrTeJY2uLsueNRxx4bDyLDFmk9q63Hs361mwuUskk30btTDHjwQmoq2VCYxCjq0MYJHhdVIKtyHTXWtDg1JOzEs0NjW1F3gZA+BklkRJHiORGYX8NlIB671mnazqKdWdDFU9LLJJJuPCI+AYaHF543hRGAzK8Ysemo+FHPKWFJp2JpIY9TuTjTSu0Q9kIVecxuquuVjqL6rpp8abVNrHcWJ9PjGWVxkrQ/tXw5EaOWIARyC2mwb/sfQ0ukyuacZdof6lpo42skOmB8BwqySXfWNLFv9RJsq+8/Srs83FUu2Z9HiU8ly6J+2CJHN3aIiKArXUWNzfnVekuULky36jGMMu2Cofj4lghhZ4+/eQE5pGYqg0IVRfepjl6kpJcUTLGOLFFyjuv5AsdNE8CuiZHD5WFyQFykjLfZd9Ot6txxlGdPoz5ZQnhUlw7KvNV6Rjt1yNLVACXqAsQmiASoQVRUZBznU+poohqP2d4gLNIh++ot6qT+Rrn/UItwtHZ+izSytPyio7VQFMXKDzOYehFaNM92JNGP6hFw1EvyVRrRx0YlR6HxjGPHw6No2KtljFwbGx3rkYo7tQ7PS6ibjo4OPZW8dxGTB4TwI9x98Xt4RtrVmCF5Z0zPq5qOmxuSv9lJNxASRCJYlV+8DDu1sGGVhqOuo+da1jcZbm+DnyzLJj2KNO/BccCkVeH4gsudRJqtyLjLHzG1ZsybzxS7o36Rxjo8m5WrJOIShMMJcEFWJvDKQP4inoW5b1IK57cvfgmaahi36fhefkC7CH/Ff0N+VWa3+2U/TH/W/wGcAlGJgmwrHxC7Rk+pt8D9apzJ45RyrryadK1qMc8Eu10BODCcNh9naSOSX+YsAie4fWrk99z/HBmkvScMXm02N7cH/ABTfyJ9DQ0X9on1Vf1q/A7g/aQKghxCd5FsDuVHodwPjUy6Vt78bph031BKHpZVcRvaHgqIizwNmhYjTfKTtrzHrqKOnzOUtk1yhdbpIQgsuJ+1lDHGWvYE2BJtyA3Na267Oaoyl9oqwsVLhSVG5A0HS/Sg5JceQqEpK66HRYV2tlVmve1he9t/hUlKK7JHHOXSGz4dktnVlvqLgi46jrUUk+gTxyj2iKnKx6GgwnSbn1NGPRBcPOyMrobMpuDQlFSVMbHN45KS7NHjOMYfFqBiA0UqiwkQZgfUb28vnWKOHJhl7OUdTJqsOpS9XiXyV/wC7MPzxi28omv8AC9XepP8A6maOnxduaD+P9oI5IFw8SsVXL42sPZ2086qw6eUZ75GnV63HPEsUOl5LHhkf22CJHgIji0EhlKgm1iQAuu1U5H6E20+X4NWGH8rDGM17Y+QiPhWFTN3Dx98VZVLyXyki1x50vr5G7mnRZ/G00U/Ta3Ax4S+H4diEktctm0N9LKPyorNHJqE4ivTSwaKal55MzwjibQMTbMjC0iHZl/XU61ty4t8f/hx9PqHifyn2iywuKTByiZFaWN1bu/EFsNMytofENPlVU4vLHazVjyQ0+T1IptPoroeJCOdZokZQDcqzZrg+0LhRoasePfDbLkzrUKGb1IKhsfEAZ++kUs2YPYMF1BuBqpuNKZ4qjtQFnUsryT/ZNx7iq4h+87so9gD47ggeWUG/vpcGL0ltsfV6qOoe6qYPhxCygOzRsL+ILnVh5i4sRTy3J8FEHjlGnwyyfi0Yjiw6AtEHDSM/hz630AvlFUrDLc8j7NctVBQjiXXmx2CxMcLNIFbJK5VBa94vvbkWve3uqSjKa2/AceSGKbklw3X+BsJOFM4ADqHUFTqHjN9D7ra9ajSyJfIsZei5JcolhjjEg7pro0E5W5AKllcBDfnelblt93yPFQ3rZ00BMMmEMchGYurRpcEqLeJtPZB2q37slrozy9mHbLu+Cqq8xnChZB0q6n1NGPQGMtTEEodEOtQ/RLFtUfQyVtHpHarDsmCyRDwqFDW3yDfauNpZKWbdI9TrscoaXbjPNrCuyuDy1s1GA4qZMDiIpCSYwpB55CQLe786xTw7c0Zo62HVeppZ45+EVYOD6Yn4x1deVfBlj/GbrkuuLcNw+EUI5mdZbmwyaFbeL11rNiyZMrtUqN2pwYNMlF27KvH4XDIsMiGSRHzggsFZSuXop6/Sr4yyStSpMyZMeCKjKLbTD+PcHw2GWNiJXz3sA6i2gP4fMVVhzZcsmuODVq9Lg08VLl2V/Dhg3dUZZkzGwOdSATtfwi1Wz9ZK+DJi/jTltaaF4HgopZ+5cPcswVlYD2b6EW12Ot+dTPknCG5B0mLFly+nL/wk4zhcNBK0eSVrW17xRv8A00uGeTJDdwNqsenwT2ckIgwzwysgkWRBcBmBDagcgL7015VNJ1TK9unlik42mv8A0m4JwFMTG5RmSRLaNZlNxpsARtS5s7xtWuGPptHHUQbi6a/0UOlarOd0zqgOuEdeoEVaDIPk3PqaaPQrGmiQSoQ6oEQ0CHoXZjtQkiiOYhZAAAT7L8t+RrkanSSg90Oj1H0/6jDJD08nY/jXZCOW7RERP5Dwt6jl6ilw66UHUuUNqvpMMvuxumYXiXDpIHySKQeR5MPI866mPJHIrR53Pp54G4S4BhVj6KofcjYftE9qD+V//mufoOpfs7X1nuH6MgznLa5te9uVzYE/IfCuhRxFJ3Rue2OFDx4e8iR2B9u+vhXawrl6SbjOXDZ6P6ljU8UPcl+zPw8GTupn76OTIhIVCb3uNTflWx53uUaas5UNJH05T3J18Dex4/xkP9X/AAahq/7UifTE/wCREP7U4FWxLsZ4k9nwtmvt5Cq9Lkaxr2s0/UMEZZ23NL9lbxPhSxQxuHWRndvEl8oAAsuvO9/jV2PK5TaqjJm0yx4VJST5L79ne0/9H/1WXX/8To/Rvtn+jErtXROC0dUAcKgRyCoyDpdz6n60Y9CsbeiQSoQ6gE6oQ6p5JRecE7TywWU3kj/CTqB/pP5VlzaSGTrhnS0n1LJhdPlG4x0EeMw+moYXQ81bl6dK5WOU8GTk9Fmxw1entf4Z5Wp291d59Hj4p7kjYftE9qD+V/qtc/QdS/Z2PrPcP0Y810TiR7Nn2+//ADw3of8Aitc3Q/fI731dP0oNGTwgdjljzEsMtl5g8j5V0JyXbOLijOTqF8l9wPB91xCOO+YrfN/N3ZJA9Kyaie/A2dHRYfR1kYgvbM2xcn9P0p9G/wCkiv6oq1EmCcJwLznLciJbuzfdXTUjlmsAKsy5Iw58mfBgnmVeOzSfs7Ok/wDT/wDVYtd/xOt9GXGT9GKBHWukcF+UHfuxhCZmBVbgICNXJ3t5W51UssXPYuWX/wAacce+SpANWmcctAg6Tc+p+tGPQrGUxDqBDqhBKIUW3D+Dd/ETE15VJzRmwJXkVPPnWeeb03Ulx8mvFpHmhcHz8ECcGxBYL3Ml/NSB8TpTPPjq7JHR5m6UWblZRgsIqE3lscqjm5/IE1y9n8jNa6O/6sdDpdrfuow+CimjN1UX01YA2t0vXXlFNUeZhkcHa7COItiZyplIYre2w3329KTHihBe0sz6jJmfvYH+7ZOg+NWFPK6Lb96Y6wHeaDyX9Kz/AMbFd0bP5+euGd+9cb/mH4J+lF6XF8EX1DUeWVyPiEk70ZhJcnNYHU7+XOrHjg4bH0Z4Zpxyb0+Qlu0WLG8jf7V/Sq1psS4ovf1HU3zIhn7Q4l1KNKSrAgiy6g78qK00Iu65BLXZ5R2uXA3DcdxEa5UkyjoFX9Nak8GObuSsGPWZ8aqLoX9+z3vnF+uSO/xy0f48Eqrgn83Nd3yRY/is0wAlkLAG4BAFja3IVMeGEPdFUJm1WXKts3YFVpnHKKBBZR4j6n600egMZRIcBegQOw/C3by+Z+VSwhcfDEG5J+VCyUER4VQRkFmGxW9/dbWlaTVMeLcXaC1xWI9kTSem5+l6q/j414NK1uo/7EHdWYlrluZa9/ffWrFFJUiiU5SdtkjAi1wRfa439OtEQSoES1Ag9oyNwR6gjT30SHKvIDXyqEHMhG4I9QR9fdUIMIqEI/sgfTJmPQC5+VAgLLwtD1U/31o2wbQSbhTD2SG+VFSBVALIQbEWNFAoSiActKwl8/CFYmwY6na550U+AtELcKTnf41CUT4fCKmw9/OgQs+FY8wOWChri1ibD2g3L+UVAk0HF8trRpoLcxsGAPqAx+VQhHJxQkjwLYK6212ZQpseXsj4nrUIOxfFmkIJVbgqdLg2AIsTzHrrv1oBC8NxSSS8SRKzPoNdd3awJP8AqPwokBTxV8gSwyhQBrzFhmv1IAHuqEF/ep/ALXJIzNrd8+vlc/CgQLXFTSxvliBD2iLZhfPa4ABI8RsTaoAjj426kgoNCnhNxlKXuOup3vrpUCDzcTZlC5QLHMDdjbRQLXP+kH49ahCabjrsxYqlyLaDS1zy2Oht6AVCCHjb2IyoL89dvwnqLXGvI1CEf71OYNkW4zi2tvEgTroABf1JqEJG42xJORNWDbHcbAa7HmOfOpZKAsdijI2YgA+V7fA7UAgc+HVxZhf++tQFHQ8AzqzJFIyrfMyhiFAFyWI2sNaPJDp+Ad3bvI3S+2YMt/S++4oWSi24TOqyPmkMQ3DBcxzKwK6f3tTR6AWk/GSY5B9sZjZgB3QAkBAtf8O79aJDMXoEOvUIJUIJUCEYGRFcGQZlsdN9bacxzqEDcFj4o5o5QrAJrYAeJtQAbnQEW1630qEJOF8QgjCZo8xRSuy+O+U3a+xBBtvoxqEY+TiURAsLEIFuIk1INy1s5Av/AHegQh+2xGJ0IdQ04lsiqbIFdcgJYWPiGtrC21QgTjOMxyszvHZnVw1gDlLO7hlN7sRmQXNrhTRIOk4xEUde6s7lTnCr4SFK5lGlvu+HzY3vUIcvGIs3/wCdgAwBCpe7BxqNm1KsDcEajpUIVOMnDNcDKLKOQuQAC1hoCTrQIQXqEOvUCKKBBwogLrgfH/s65cl/EWBBIINl6MPwrp5eVSyA/GuK9+ykDKANrk66C+pNzYKL76Cgwo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QUExQVFRQXGRcYFxcXFxcYGRYXHBgYGBcYGBgYHCggGBslHBcUIjEiJSktLi4uGB8zODMsNygtLisBCgoKDg0OGxAQGy0kICQsLCwsLSwsLCwsLCwsLCwsLCwsLCwsLCwsLCwsLCwsLCwsLCwsLCwsLCwsLCwsLCwsLP/AABEIAPAApwMBEQACEQEDEQH/xAAcAAABBQEBAQAAAAAAAAAAAAAEAQIDBQYABwj/xAA9EAACAQIEAwUFBQYHAQEAAAABAgMAEQQSITEFQVEGEyJhcTKBkaGxFEJSwdEHFSNygvAkU2KSsuHxwjP/xAAaAQACAwEBAAAAAAAAAAAAAAABAgADBAUG/8QALREAAgIBBAEDBAEEAwEAAAAAAAECEQMEEiExQRMiUQUyYXEUIzOBkUJSobH/2gAMAwEAAhEDEQA/ANYB515RnZF251CC903Q/Cq3kj8g4GmJvwn4Gi5xS7IQvcU6a7XknBE1MQicUSEEi0yADSR08WI0CyJViYrQOyGmQrIZFp0xGQstNYBjLRsJG60USyIimCMYUbAiMijYw0rTJkG5alhsUCoGz1VRXEbNJzjQ0LIJiQ5K5ZZEARNFIA9nfUVRhUHF7ople2yFFkBU9/KfEuhZbHUaHw1ZOGLbxBE2E063kewuSx/KpgTcEkg3XYOy7+W/5fQ/CrqYbFGEc3yoxItewJtfb41YscvgVzil2QvhXBy5GzHYWNz6Ci8ck6om6NXYPiMOwJBUgjUgg6Dqam2S7RE0wbuSSAFJJ2AG+4067H4U1O6A6QJLGcuaxte1+V97X62p1a7Fa5oZDhJJL92jPbfKL2vtTxi5dCSpdkMmDkyZyjZPxW03sdfWnUXQG0NxOBkQBnjZQdiQQDzotNcsXhnScLlGW8TjMQFup8ROoAHU022SJaIJcDIrhDG4drWUqQTfaw57H4UXFp0HgZDw+VwzJG7Bbhiqk2IFze3lRUWwN0Q/Y32yt7HebfctfN6W1vU5JY+PhcrMUWJywAJFtgdieQBp0pPwS0ByxFSVIsQbEHcHmDQGQ21Sxj1ICuIa6EkGh9KBGhZBqP5I/wDjVOHpiRIyNR6r9RVs37Q+CRyBMWJsBKpudLeIa35VboXzEqyL2sHTEIVvKyq94zINAWsshLqOeYcutxXTiseSNrj5KJOUXQiyRs8cjsDIElRjIFRwcrWuMxsCGUb62p3JOSknxQte1pkUJiWJYQUXNHIgFwoBMqtlOvhzKG331oY5Nw4fNBdbvwKMSIkVIyhaNGBW4KkNKpEN/JQ2g2zDpT7nHH7+XQKt8Ec00a2aOQ3EfgygNIrNLISCuZdQLg69OtSoRqTfFEuTtVyJxKJCjd28ZHfNIBnQEK0SnYm+huLeVJlxPa9q82NCXuVgLYWOaOGJmQBHcyKzKtw5TLKAxAbKoYdRbzoY25QSj/kMvbK2PkEKjDECKRYXe7FxnCCYGyoDrmUdKvfEUVW+SXBvFDJNI7JKssisArBi9pc/eEA6ZVvv1tQTavd0TuqIsFgokxAneWNmM6EOHQ94pLFmJvcWsu/XyoxUt1tgb4ojeWNVRo3yKkTCJVKvKkruc9xddvERawtbrTSmk78E5JcXi4owZIwsjHEJPGO8C5CYtSygEmzFgVuPWhLJGCBTZFLjUJN+6JOCkQyXObOYHGT2st76Wtej6kW/zQXFkfGWSeN4lePN3kUlmZQJEGHRMoJNiUYMbHrRk3Je1kjx2ZZ4summmmhBHuI3FUF6GWqDUepXrh2a6OfY+hoWRj1ynKc8fsoNXXkvrWeM9iaoqUkhGVf8yPcffXr60zyblwmFyQyQK5fZlLHoQdvdVmK1FEVEbwgkXAJG1wDb06VYpNEI3hB3APqByoqTBSGPANdAb76DX160d7IyMwKLAKABtYbenSm3Ni0RNEL3sL9ba/GhbG/IPJh03yrf0FMpP5BtRFJEDuAfUXpt7iGhndC97D4Ud7EcThEBsBfrbepuEojMA10FzvoNaO9kojaIdBTKTARGPyplJkInjptwGiCSEdKdSoFg8kdWJhshMdNYbPT1riWbxQKACH7BH/lp/tH6UdzE2oT7FH/lp/tH6VPUZNiJViAFgAB0GlCwqKOIqWRoaVo2LQwpRBQwrTJikc8FvMcjRCgRko2EL4Tw7vJFBByE6n05Xq7Djc3yVZZ7UW3H+GwoLItmFaNRg2q0U4pt9mcyVhsuaGNFRTADyRU6ZKIHjp1KxaNLH2chkw4KOO9tcnMCCeYIG1alguNlTbTMpjMKY2KsLEVVTToagKVasTIuQGeUD1q6KIel2rhWdOh4oWShwY0GwbRalgoQrUDR1qlisaVo2ChjCmsVojamXQtCJJl8wdwdjR3Eo6XDZgWS5tqV5j9RTqN9Cp1wwPE8ReCCV1GayMyjzUXq/Tzae1+QTUXyebScU4jxHKInZYmJssYcDQ+LMRckDpfWuyowgmuzE+eb4PRWw0kYUSoUOgFyNT7jp6VxsuJxlZqi01wMas/I3ZC1GxkgXFqSrDyNWQkk02SjLQIIYS7O8beMlmkOcsNsi/hrpW5SVF2OEPTuQ7gfHXlQmV2cWHjYAkNqMoAFzyo5sKvjsyJrwE4rFApdGBB0vf5etJDG0+RWiokcjfetFCnsIrzB1aH2oWA61CyHEVCHUbJQlEWhpNNYBpFMKNYU3aFIZFqJAKbF46WHEJZSYmX2gbFHHTqCK1Y4xcW/Iyi5cJEmO7RAyojMrK12Yqg8CrqwJ+8TdQALc96txwbVsWUVDwOg7YYh+8KlBGGIQm4BUC4sRyG1a5OfyZEsfRWYvtMMRE8chIcg+PSy87rfpv7qrlGW6/BbUekWWLmUTYaKxzYknIPwqFzZvMbCs/8AHbTa8DJqjsZCUYrVDi12PHkFdrampG+g8FNxjhceIUg3BAIDC1+uXXlWvDlliYPT9R0gTE8IeGBI0Yr4bvbRjcmwJ5CwB99WrLunukaoQWyoGWwMjJIyuC17AE+vPrW2STXBhkqk1IOlkAbMToNPjSpccGZ/J7NevLdnYFMgHOjtYoqyA0HFkHZqlMIhcX3o7WAU1KIQYqcIpZtgKeEW3QYwc3tRl8XxmcjOgCi/hv08xW+GnjXJfKeKC21yFcK7QGQ5XWzabbHrSzwUJPBFw3wL8QmyEg+PUAb29KqljaMUKlf4Mh2ildQ8gBvmyag2AvYKPPNe9acWO2kXxnGMeH2edvjpFLMb+BlBPu5V1Vji+jG8j5XwaTD4xGwzCaTOSWYEatlbUAhedVT4lwUKNqy14RgYYzGcVnzEB0w5U3cX8Jc8tvZ6b9KSc5RdoshDe9oVi8Y0/EUkjtZXUl+WW4LKv+nKPnVMpJRcn5NccbUKNlxbhmdO8TQkXtSSgqtGSMvdRhMdJFH4ppgOeUG9/LSjGLf2ovUPL6B+yvE0xWO7sEBEUkLvnNxrfpVmXE4Q3MizVaibTtjgxlEoBv4VNudzYfWklFNJh0uVxk4vyeWNGVlmVwAwUNp67+ta4u4qhc/3cgqHmduv/lWt/Bjps9akny2BvrrXJWmSdmr1nRGmJQBmkuAoJ1O/QUZ4vgbHkpgYlzBHV+RuoJ1Pn1A5UYQXTRdqY7J8dBKSO6ksWCjnyv0udz5UnoxiVxnKXARw3Gr4lkN2y3BvoOuvW+mlCWNIdtpJoEXiQjKWbOjjQg3sfI86R4EbVWZOuGuvyQ4riPfAoniBVvK1tCfPU08MKjyJgTjNSlwAQuDhxvmXwn1H/Vj760xjzaM2rj6eRplFhsT/AIhALm5A5DnerZ43t5LdFnSuPyeqI7yKJowyoLBbAki2lgB79axzxzlPcjGsmOCcJHnHb+eyxSQzsJGJddTndSbEtf7ouPDtW3Swdu+SjLNKPB55xrHhyoQAXW7gC13JuSRyOg05VvxwpNmecuaPSewTJhoV72xmXUXICxqdbFubak+VxXM1Mm5+024kq5Hcb4z37N4rrbcKBnXcEM2oU+QquMNv7NeCCfJD2dnzTRKLAO9mtzXTQ+tJljSbZdl5jZsO02Kz4iKA37sJ3rhSVv4sqLca2uGPwpceSouRzYx5KPjfYvCOWnAkY5rsGdm94HMX61ctTKqiDZz7ifsrw05wIUCjQmyhQB5kUsd+WVMM6irNFxzieHWKRlk7zu9GZRdFb8ObYtqNL6XFaMuJRikuxNPJvJbPDOP4yU4glQQxHkMwvqLGteGEdgdVN76iXvBZQIkkYWzXvY3AtttWbMrltRfghcNz4NnBjY5lUZnzDU3Fit+RvVcvbEztUyq7SQQ4lWhWPPJHcK3eEN3gFyqpaxsLbkb2o45OD/ZJRKnhOHxIZUCFT3YJzjKNN1Pn51MsoRdmzHl3w2zLKfCYiWZEuXUA5Iw2gJO9/W/I0kZxaFypJe0H7WKYGEbM3eMAdrBToCLWu173BvyOmlWxjyTTTp8k0XApJRGWlyxxkL3anUyM5VRcfykkcr1K2p/JbcZZd0fBpYsPBDK0Cwh2EJyi5Od7X1HO9lFqntXgOWU54VNvyZHtRwKXusMJ2bB5hZmzM8bSG1hIqMBHrfXXer4eyTVHPzTeanu5K6DshLh4cW8zAd0qsCNTmN8rK3z86ZyU3wHGnjVWetdh+K4h8LC0yBSVA5ZXFtGW21xyrFmlkxz9vTE2Rkuezzf9oeCh73ESJKS6KGy5LWUnw2e9soa4tbrV2KbtJdNk2KuTzAy3PIV0q8GO/Jd8T4u7LELW0VmUX8bcieo2HSs8caVl7yPho3rcAhZQDLnYKC1jYKWF8pINyP0rkvPKMuuDpPLatAfYmL+D9ozXLO2Ufhsco+VqOtbWRQrwXaVqWJ38mtOJWaaOVCCWjVW1/CWI+bNWeS2xoocadltglIII66+lyTVSdCSAOO4FJUdRlVCdbgtdfvWUMNTrVsMuyVl+PDa5KDjuO/g5CCmHWPIE56scpyWAXbQ1tjKTr5GxYYqTckeT92Gd3Gig89STyF66dtRSOa4KU5SXSLDhvEzGro1zGpvZTluxsOXkKTJjUuV2L6zXBseG44YXDTSKS7mzC5vqzMsK3PIWv76ySjvmojuT22yvwXFlMGIGrNDGVEm2eSYnMbdSc1PPF70/kb1E4Uux3COLToSkOIaVe5vZlNlc2ULre4BPlUyY4te5A3OqRacdwLyKWjmyKPC6razrufQ3rPglGPDVl0sbk1yP7JTxQyxMztI6kaSa92Tmylb/AMx9K0KTu2hli3RkvgGErFcdErBO6xKSR3NlAka5HvI+dNOri2Z4SkrUQ3jfH8PiEkUIUxQ5NfMrcmUjcDfSkWPmwucq2DuAcffGcNxcGKOd4gy6gXOnhJ87g602b2zTQkOV0JHj2m7OPmN2VcpPkrAD5UyltybfyLVxL394HuOERqxjV3Qta+qohJXzvtSOSdqXgkVXInajAQYsTwxSKZF8JIsSDYNtz6EVlV4cl+C9e9cniHEuHvBIY5BZh8COo8q7GPJHJG4mCUHDhj+H5CbOQD90n2fPMdx5HrUkvgkTY8SldkBgiWIhbZwwJPUM3sg210JrDGEYv3PyaZTbXA7sk+aA4XOrZHLNlN7g28IPMaG5HWqdYmpeojbofdHa/BpOEjJOuUaeXT9KwzdxN+WEdvBt1kULodBvSOFI5bbs887a8bkiu0RKIdMpJPw6Vt0+KM3TLJZ5Yo2YyDiRlhxN9XKBr630YXNzvvXQWFRaooyar1Mf5KzCYZ3ARfCL3JPM7VdKSi9zMqk3HaGQcODOkI1ABeQ+ZuFHwAquU6W4XbbpF5FKDdNgv2X43b/qqmmuTR2yHsoVaSeJj4JQ5I03V9DY+V6movamivF9xp8BgosOZGTdtP5R0361kyTlkSL0q5Mj2o4+S3cRjKEPiYGxY26dK24MHFsqyZmnwBcM4iWnOupC2ueYp8uNbS3SZV6jT8m2fHpGXKZTPKBmN9bLfRR11OtYVukq8I0RhDG90uzC4xyMRE5P/wCihvTNy+ldGKW2jBlleSy+7KYoR4meO186Zj10B0+dZ88bimh8TSbLHso+bgmLS50EmnnoaTK6zoiVwIO1XEXTB8LCGzhGdSNx4AunxNNijc530CfUaLf9mvCHMRcMLk3Zt2zn9BWTW5alRsxxSxc9mg7cdkUxcRI8MqglT59D5G1Z9Nq3jn+GV5ce5cngrixI5gkaeWmleiRy32Lh7X12IOvSowx44LzsRMwxK26a+YG4NZNbG8Vm76fJrLR67JKkaltB+dedUW2dRzb4KWfiTl41U2Uvmb0HiP0Na8cFtbZTmVVRle2OP74pGRlu48V9h766GljVtGXUR6iys4XEi5rsbsrraw2tcc/Kr5ykyuOCK5BPt8dxdpcv+kLfbbparNkiqUoWuyNeMZFyxDLcksTufw/Kp6V/cVSyV0EmbKWKs2pBtv4gdN6lWi90iLhLlHzE+yfn/ZNHItypCQVOy6PGs5yg2vWb0XEt32ZrFxkzOPMn3Vsg/ajLJPcOgQK16D5VDQ9sky4jxH8aE75UlA8jlYiqa9rRpy8zv8FVjF/gYd73Nvo3/lWx+5ozP7Uy34I9sffqh+gqvL/aLIfeaT9n6FsHj06mQW/prLqHU4v8FsOqB/soli4JI3sAmJvOxB+YDCrLpzRWuotkfEuLS4DECaEZM5zGL7pX8FuY1AB61WsUcqcZF8puMUz0bjnHMuBkxOVkPdMQjizK5FgD7zXNw4P66gNOfss+eI4z0NektHPUG+jScNwGFOHKykiYk2YAnJfb1GmvrWWeTJu46L/TjtryN7O4NoMSpkFlIKhupYXUgHU7UNRJTxtIbSRcMqbNfxGeR+YVFGpbQeprnYoJcHTlNRVlFPxaLvQyk3VSATpe+5A6G1a/Rltox+upPkzPFcc0j3PLYVtxw2xMmbK5SsM4diQMpO/P6VVkhfRpxyqKsBxTi4t1q1L5KsjT6GYiIC3WmTKMleAmU+K9BDNkaO2umhNGgbh5U7rvQtB2vwPcEkFtWHMaf+1CNDZF50ExZIjllZUVtiD8rWpkl0GUnSZHNJYZCPCt2X0a1/zqJeRPFFzwWcd7n55TbyuapzR9tFuPl2aT9mk+WPFM34mv/tN6zavuJbitph3ZZ7Ybh8J9syySgE/cKvr5e0KGTmUmv0RcRRXYuMY3iuFRUIXPdr80jYkn0IXT1qyHGOTQc1rai9/bLiiuGWP8cgv5gAt+lZPp8H6zbGzy9nB50MNaJQAScmo8966O73MOysaK3E4iw0uDzBH0qxRTMuSVLgbhp2Z0FyWzKA1zcC+gHQU0kknQkJNyVl7xXFm7RszWbaxJuPOsuOPk3ZqftKXEDKTm1P5Vpi76Mc04dkMWGZ7kbU1pAUHLkUwuOR0qWg1JDbtcaUeBeSUYixOlz51NoN6QQx1pUOKBQIkSDSgOhkz21qIjZKovpQ6JVkD4dzmSxbbUcqbclywPHJ8JCnhUrAZsq5Rbe5IoerFB/jzaF4KSsqA81/Opl5jwLBOMuTWdml8OKj2zPYnopAv8r1izv7WacfljMHi80mJxQ9hF7mAfAafKpNUow8vlkgm238F/2DiBxEuJP3VES367ufp86oz5NkFFGnJj35LI+3swnUoToCCPW/8AfxoaZuMrGlhThTM+Ydav38DqNEhXrQt2GrRm+EYT+Kzj2VZre7/0Vsyy9tHPwY7yOXhBrIXkdh92wH51UvakjQ05ZLE4phs4vzFHFKmJmgpIrcAbEr7xV01fJmx8OgpmpEWSYHNViKJAUm9W+DPLsObelLSeFKSRZFBkcF6qci+MLFnwQI1Bt5VIzH9IciLluBqNNudK5Oxow4COH4Mpe5vc32/u9JkmnwWYsbiTYpbAnoCaWPI80VcOF/xMPTKfl/7V7l7GYXD+ohEx7J9rVb5nYKPecvxo+nai2JuptF7BAF+z4UfcXvJPNuQ+N/hWSb+6f+jfghTUDRYWTu1IXmSfedzWKXufJu2LwUPFVLzRAnTxMR1ItateOlBsqyxucUTtHSWNQDjnyIzdATVsOWinI9sGynw6lYI1G73Yny51plzNszY0440l5J+Dp4WPVify/KkyvlD4U6YRMtKvkMigxqFJARt/d61Qdow5FUiaSgiPoGlNOiqQHKNacpkiw5n1pbLUguGq5F0Q+GqZGmAWlVMviCvhnMyuW8A5a/SrNy2NFWye9PwWyAVmZrSFmjDKR1BHxoRlTQZRtGXnknumWMhowVz9fQe6t6UKf5ObP1HVR5QAqTRyBwCzDxHS/wARVtxcaM+3JCaNHwRZj/GYKTIblibMoGmgtWPM4fb8HR0u9e9+S5wMzFTmIJDHXy5fKs0oxT4NkG6IZMxmUgeFVNzfmfKmjWxgk7mgljVdDMrOKQswCqAbkXvtar8bXZRmjJ8DZrAsTawFhy0po2SVRRBhFCIB629Dyoy5dlcaihZXFFIEmitxihgRV0ODLkSYCjaWO4qwz2RSCmFZBIDTlTQYx1PrSpD2TRS0rRamGQzVU0XRkGRTVW4l8ZhKy1U4lqaJ7kKHYqinYsdW9FGppe3S5LVF7d0uCTCMZCcjI1tTqQQP5TrSv29ofGt7qLTB5J8y3HS/oKdKnyKpNlfg8TaXyykX99Xyj7KRQp1MuZpMoUsVs2xDjUdfSsiV2aXwkx7IUAJWytsQQR8RU7dBacY2+mRoPFpqzbcvOi/tArcuBY5c2axWy6s2bwgetFqiR936ImYsrFGRgoJYhth6EXpqS7VATbTadgzRgjr6imXBU/cROLbU6KpIFlenSKmwGV6sSKJMBB1Jq2imxC1QFjb0RR8ran1NFdAs5XoUFMlSalcR1IIjxFK4lkZlnwciWaNDsTc+dhe1Z83tg2jZpanljFk/GcTmxMmb7tlXyAFJgg/TVF2qnedp+DsArvIO6tnUE6mwtsR86OSkvcLhUpy9naDOzRHf5bg2Qi4NwdRVWoTUE2adFzkafwUmHTYitV8GL8h8zDJD/I//ADNURXLLpy9qv4D8FxNV7uGUDunjWx/CxLDXy215VVLE3c49pmnHqYxUcU+mhHwzRYiNW1BzZW6jKdD50VNTxtgeKWPMl4BeCYiIxtBKcoksVblew0+V/fT5oNSU4+CvTZYbHjlxfkfxDASQeKwKkFcy7EEcxyqY8kZ9gy4Z4fcuUBHE2FXbDN6lA8mIp1AqeQEknp1EqcwWR709FLZCTTCWMJogsQGowDpDqfU0UKMDVKCXmF7PuY+9ldYI+RfUn0XT61mlqI7tsVbN8NFJw3ze1fkjGFwxNlxVj1aIhfjm0ouWRK3EHpYXwphmK4dJgxHiMyse8AULsVKk3v52IqpTjmvHXg0S08tKo5bvkk4qq4h++w7KSwGeMsFdWHrof+qGK8a2y/2HUKOeW/G+/AT2bUwyM8xWMZcouy3JJGwBNJqKnFKBboX6UnLJxaoC7OY4QYi0vh0Km/3TyvT58e/H7eSrR5VizPdx4Ok4ZMlwAGXk4ZcpHI3vpTRyQdfIs8M0+OUQY/Ej+GgYN3aFSw2LEljbyFwKMIdt+SvLkVKPwiTiKnJC2hUxKL3Ghubgj3ihjr3J/I+dOov8Fn2f42CO5mI0BMbn0PhPn0NUZ9O73R/ybNJrE4vHk/wygwYaRcqjMQt8vMjnYc7VsdLk5mNOXEUX/Zyd445u+DDDhdA4I1/CoPUcqyaiKco7OzpaTJKEJep9tFBPGUSJiykSKSLcraEHzrZF22vg5k4uEU/nkFMtPRRuI2ejQu4YWogbGE0RbGk1CHLUZBZNz60UKy97FcNE092F1jGax2JvZf191ZNbl9PHwdP6Xp1ly2+lyJ214gZMSy/dj8IHnux+nwo6TGoY93lk+p6hzzOPhFEDWriuDm3SLD96t3CwkZgr51J1sLEZcvMa9ap9KKnuNfrTeJY2uLsueNRxx4bDyLDFmk9q63Hs361mwuUskk30btTDHjwQmoq2VCYxCjq0MYJHhdVIKtyHTXWtDg1JOzEs0NjW1F3gZA+BklkRJHiORGYX8NlIB671mnazqKdWdDFU9LLJJJuPCI+AYaHF543hRGAzK8Ysemo+FHPKWFJp2JpIY9TuTjTSu0Q9kIVecxuquuVjqL6rpp8abVNrHcWJ9PjGWVxkrQ/tXw5EaOWIARyC2mwb/sfQ0ukyuacZdof6lpo42skOmB8BwqySXfWNLFv9RJsq+8/Srs83FUu2Z9HiU8ly6J+2CJHN3aIiKArXUWNzfnVekuULky36jGMMu2Cofj4lghhZ4+/eQE5pGYqg0IVRfepjl6kpJcUTLGOLFFyjuv5AsdNE8CuiZHD5WFyQFykjLfZd9Ot6txxlGdPoz5ZQnhUlw7KvNV6Rjt1yNLVACXqAsQmiASoQVRUZBznU+poohqP2d4gLNIh++ot6qT+Rrn/UItwtHZ+izSytPyio7VQFMXKDzOYehFaNM92JNGP6hFw1EvyVRrRx0YlR6HxjGPHw6No2KtljFwbGx3rkYo7tQ7PS6ibjo4OPZW8dxGTB4TwI9x98Xt4RtrVmCF5Z0zPq5qOmxuSv9lJNxASRCJYlV+8DDu1sGGVhqOuo+da1jcZbm+DnyzLJj2KNO/BccCkVeH4gsudRJqtyLjLHzG1ZsybzxS7o36Rxjo8m5WrJOIShMMJcEFWJvDKQP4inoW5b1IK57cvfgmaahi36fhefkC7CH/Ff0N+VWa3+2U/TH/W/wGcAlGJgmwrHxC7Rk+pt8D9apzJ45RyrryadK1qMc8Eu10BODCcNh9naSOSX+YsAie4fWrk99z/HBmkvScMXm02N7cH/ABTfyJ9DQ0X9on1Vf1q/A7g/aQKghxCd5FsDuVHodwPjUy6Vt78bph031BKHpZVcRvaHgqIizwNmhYjTfKTtrzHrqKOnzOUtk1yhdbpIQgsuJ+1lDHGWvYE2BJtyA3Na267Oaoyl9oqwsVLhSVG5A0HS/Sg5JceQqEpK66HRYV2tlVmve1he9t/hUlKK7JHHOXSGz4dktnVlvqLgi46jrUUk+gTxyj2iKnKx6GgwnSbn1NGPRBcPOyMrobMpuDQlFSVMbHN45KS7NHjOMYfFqBiA0UqiwkQZgfUb28vnWKOHJhl7OUdTJqsOpS9XiXyV/wC7MPzxi28omv8AC9XepP8A6maOnxduaD+P9oI5IFw8SsVXL42sPZ2086qw6eUZ75GnV63HPEsUOl5LHhkf22CJHgIji0EhlKgm1iQAuu1U5H6E20+X4NWGH8rDGM17Y+QiPhWFTN3Dx98VZVLyXyki1x50vr5G7mnRZ/G00U/Ta3Ax4S+H4diEktctm0N9LKPyorNHJqE4ivTSwaKal55MzwjibQMTbMjC0iHZl/XU61ty4t8f/hx9PqHifyn2iywuKTByiZFaWN1bu/EFsNMytofENPlVU4vLHazVjyQ0+T1IptPoroeJCOdZokZQDcqzZrg+0LhRoasePfDbLkzrUKGb1IKhsfEAZ++kUs2YPYMF1BuBqpuNKZ4qjtQFnUsryT/ZNx7iq4h+87so9gD47ggeWUG/vpcGL0ltsfV6qOoe6qYPhxCygOzRsL+ILnVh5i4sRTy3J8FEHjlGnwyyfi0Yjiw6AtEHDSM/hz630AvlFUrDLc8j7NctVBQjiXXmx2CxMcLNIFbJK5VBa94vvbkWve3uqSjKa2/AceSGKbklw3X+BsJOFM4ADqHUFTqHjN9D7ra9ajSyJfIsZei5JcolhjjEg7pro0E5W5AKllcBDfnelblt93yPFQ3rZ00BMMmEMchGYurRpcEqLeJtPZB2q37slrozy9mHbLu+Cqq8xnChZB0q6n1NGPQGMtTEEodEOtQ/RLFtUfQyVtHpHarDsmCyRDwqFDW3yDfauNpZKWbdI9TrscoaXbjPNrCuyuDy1s1GA4qZMDiIpCSYwpB55CQLe786xTw7c0Zo62HVeppZ45+EVYOD6Yn4x1deVfBlj/GbrkuuLcNw+EUI5mdZbmwyaFbeL11rNiyZMrtUqN2pwYNMlF27KvH4XDIsMiGSRHzggsFZSuXop6/Sr4yyStSpMyZMeCKjKLbTD+PcHw2GWNiJXz3sA6i2gP4fMVVhzZcsmuODVq9Lg08VLl2V/Dhg3dUZZkzGwOdSATtfwi1Wz9ZK+DJi/jTltaaF4HgopZ+5cPcswVlYD2b6EW12Ot+dTPknCG5B0mLFly+nL/wk4zhcNBK0eSVrW17xRv8A00uGeTJDdwNqsenwT2ckIgwzwysgkWRBcBmBDagcgL7015VNJ1TK9unlik42mv8A0m4JwFMTG5RmSRLaNZlNxpsARtS5s7xtWuGPptHHUQbi6a/0UOlarOd0zqgOuEdeoEVaDIPk3PqaaPQrGmiQSoQ6oEQ0CHoXZjtQkiiOYhZAAAT7L8t+RrkanSSg90Oj1H0/6jDJD08nY/jXZCOW7RERP5Dwt6jl6ilw66UHUuUNqvpMMvuxumYXiXDpIHySKQeR5MPI866mPJHIrR53Pp54G4S4BhVj6KofcjYftE9qD+V//mufoOpfs7X1nuH6MgznLa5te9uVzYE/IfCuhRxFJ3Rue2OFDx4e8iR2B9u+vhXawrl6SbjOXDZ6P6ljU8UPcl+zPw8GTupn76OTIhIVCb3uNTflWx53uUaas5UNJH05T3J18Dex4/xkP9X/AAahq/7UifTE/wCREP7U4FWxLsZ4k9nwtmvt5Cq9Lkaxr2s0/UMEZZ23NL9lbxPhSxQxuHWRndvEl8oAAsuvO9/jV2PK5TaqjJm0yx4VJST5L79ne0/9H/1WXX/8To/Rvtn+jErtXROC0dUAcKgRyCoyDpdz6n60Y9CsbeiQSoQ6gE6oQ6p5JRecE7TywWU3kj/CTqB/pP5VlzaSGTrhnS0n1LJhdPlG4x0EeMw+moYXQ81bl6dK5WOU8GTk9Fmxw1entf4Z5Wp291d59Hj4p7kjYftE9qD+V/qtc/QdS/Z2PrPcP0Y810TiR7Nn2+//ADw3of8Aitc3Q/fI731dP0oNGTwgdjljzEsMtl5g8j5V0JyXbOLijOTqF8l9wPB91xCOO+YrfN/N3ZJA9Kyaie/A2dHRYfR1kYgvbM2xcn9P0p9G/wCkiv6oq1EmCcJwLznLciJbuzfdXTUjlmsAKsy5Iw58mfBgnmVeOzSfs7Ok/wDT/wDVYtd/xOt9GXGT9GKBHWukcF+UHfuxhCZmBVbgICNXJ3t5W51UssXPYuWX/wAacce+SpANWmcctAg6Tc+p+tGPQrGUxDqBDqhBKIUW3D+Dd/ETE15VJzRmwJXkVPPnWeeb03Ulx8mvFpHmhcHz8ECcGxBYL3Ml/NSB8TpTPPjq7JHR5m6UWblZRgsIqE3lscqjm5/IE1y9n8jNa6O/6sdDpdrfuow+CimjN1UX01YA2t0vXXlFNUeZhkcHa7COItiZyplIYre2w3329KTHihBe0sz6jJmfvYH+7ZOg+NWFPK6Lb96Y6wHeaDyX9Kz/AMbFd0bP5+euGd+9cb/mH4J+lF6XF8EX1DUeWVyPiEk70ZhJcnNYHU7+XOrHjg4bH0Z4Zpxyb0+Qlu0WLG8jf7V/Sq1psS4ovf1HU3zIhn7Q4l1KNKSrAgiy6g78qK00Iu65BLXZ5R2uXA3DcdxEa5UkyjoFX9Nak8GObuSsGPWZ8aqLoX9+z3vnF+uSO/xy0f48Eqrgn83Nd3yRY/is0wAlkLAG4BAFja3IVMeGEPdFUJm1WXKts3YFVpnHKKBBZR4j6n600egMZRIcBegQOw/C3by+Z+VSwhcfDEG5J+VCyUER4VQRkFmGxW9/dbWlaTVMeLcXaC1xWI9kTSem5+l6q/j414NK1uo/7EHdWYlrluZa9/ffWrFFJUiiU5SdtkjAi1wRfa439OtEQSoES1Ag9oyNwR6gjT30SHKvIDXyqEHMhG4I9QR9fdUIMIqEI/sgfTJmPQC5+VAgLLwtD1U/31o2wbQSbhTD2SG+VFSBVALIQbEWNFAoSiActKwl8/CFYmwY6na550U+AtELcKTnf41CUT4fCKmw9/OgQs+FY8wOWChri1ibD2g3L+UVAk0HF8trRpoLcxsGAPqAx+VQhHJxQkjwLYK6212ZQpseXsj4nrUIOxfFmkIJVbgqdLg2AIsTzHrrv1oBC8NxSSS8SRKzPoNdd3awJP8AqPwokBTxV8gSwyhQBrzFhmv1IAHuqEF/ep/ALXJIzNrd8+vlc/CgQLXFTSxvliBD2iLZhfPa4ABI8RsTaoAjj426kgoNCnhNxlKXuOup3vrpUCDzcTZlC5QLHMDdjbRQLXP+kH49ahCabjrsxYqlyLaDS1zy2Oht6AVCCHjb2IyoL89dvwnqLXGvI1CEf71OYNkW4zi2tvEgTroABf1JqEJG42xJORNWDbHcbAa7HmOfOpZKAsdijI2YgA+V7fA7UAgc+HVxZhf++tQFHQ8AzqzJFIyrfMyhiFAFyWI2sNaPJDp+Ad3bvI3S+2YMt/S++4oWSi24TOqyPmkMQ3DBcxzKwK6f3tTR6AWk/GSY5B9sZjZgB3QAkBAtf8O79aJDMXoEOvUIJUIJUCEYGRFcGQZlsdN9bacxzqEDcFj4o5o5QrAJrYAeJtQAbnQEW1630qEJOF8QgjCZo8xRSuy+O+U3a+xBBtvoxqEY+TiURAsLEIFuIk1INy1s5Av/AHegQh+2xGJ0IdQ04lsiqbIFdcgJYWPiGtrC21QgTjOMxyszvHZnVw1gDlLO7hlN7sRmQXNrhTRIOk4xEUde6s7lTnCr4SFK5lGlvu+HzY3vUIcvGIs3/wCdgAwBCpe7BxqNm1KsDcEajpUIVOMnDNcDKLKOQuQAC1hoCTrQIQXqEOvUCKKBBwogLrgfH/s65cl/EWBBIINl6MPwrp5eVSyA/GuK9+ykDKANrk66C+pNzYKL76Cgwo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QTEhUUExQWFhUXGSAaGBgYGBgYHRwYHBoYGBgaGhcYHCggGhslHxoaITEhJSksLi4uHR8zODMsNygtLisBCgoKDg0OGxAQGywlHyQsLCwsLCwsLCwsLCwsLCwsLCwsLCwsLCwsLCwsLCwsLCwsLCwsLCwsLCwsLCwsLCwsLP/AABEIALcBFAMBIgACEQEDEQH/xAAcAAACAgMBAQAAAAAAAAAAAAAEBQMGAAIHAQj/xABAEAABAgMFBQYEBAYCAQUBAAABAhEAAyEEEjFBUQUiYXGBBhORobHwMkLB0Qdy4fEUIzNSYrKCosIkQ1OSwxX/xAAZAQADAQEBAAAAAAAAAAAAAAABAgMEAAX/xAAmEQACAgICAgICAgMAAAAAAAAAAQIRITEDEkFREzIEImGhFFJx/9oADAMBAAIRAxEAPwBeLVRiae8IAFocnjQDlDW2bNcbtCaMcHGhywhHOlLQReDMzVpzGsefE9NhtjLkICSyVC8Xdyz+pd4ZiaZSkLq6c/TD30hPYbemWHU6lGtOP6ZCLhsC0SJqrhZS5vwpIJIAyJwBYOzxDkTux1obrmomykzQAqVMpMFRdU9QWqneLviklxixB2ushlFTgJNxVLzkpcKbBQzahdxQmILcr+CtC7jmUTvoPzJb4hqRUPpAu3l3ZJKS4cBBxocieGuYPJlSsko0yKTNDpFCKBjrXXOCrShlYYjhSkJU2i7UijAvoeUHJmkmruzh+OsNRYKs6SpJrQKbD69YkwATnk+Z6RPs6Tu3S+8Sf+uPpASySptFO5xhEwKIVLtzEkhjiWrQ0xgyybSLBLUvOkg40OWeIMJbVMAUXLAhiI1sc1L3Re1DN8ObuzCGSA0h8qaAzqS3Mer8IYWHucSULVokhXk/0pCGdNZG7NBpglQva0uEjIUP7Uw25RUWdxUNTDENrE3rAVG9nSVbRky6sQkgmhdm4k1HA4axrZdtyJxuukZUp1bhpTi0UCy21c28hIKias2DPgPCg4xGdlz5U1rhD1GhzIfBxWJdX5ZbpE6Na7CkhwxpRiMK/Vx040VTEEFzUCjDFsc4XbO2spEwS1kuQE3alqlutSYcLu3XXulQFwEgE60JdmYOA0UhNkpwryGWZCZhQCS6nfQAVB8oknSSSwyx5YQw2Ls8Kl6OMc3cNQ8IOWjfYMCAxUOFYu42jOuSpAVgsKHr8QV5jBokm2neUGFFNoI3ty0BW6ebf3c48RZ3UA4vEXq++sLXg7G2TWCalRVQVwfB8AI8YpQKB7zMcNGOnnBEmT8RSXBwwoa56H6QMkutsSTyxD4tlFFhE8NmtklmoWGoTu8PXCBdoSlFF5ALuCGYmhyEGzEqRvKLpUzGmDcPdIGUsbig4c0YmvtsI66DsJuKuEqLFgQKOGxHnEKJt4gE0oPD7xEb1XJcOVCtAPfnGsp1IvPR64ivOGbsMY0PZAAcAwonhSXzEH7MnA0GSs3zfWNJqN4jjFHol5B9lzDePGCZsuvER7LkEMWzwia0S98E4HTUYQKwdeSCULhOV6pzqwD46CPJU0mjQYqxEkVZvesEpShGDCD19nOSKd2ilETEviUA/wDZUZEvauY85LN8A/2VGRWNUTbZRf4gKoaV8PpC3btqeQc2UK0yNW9OsByrVT2YA2rNe6kOAa+DD6xFQpno02ayJPeLSgY4k6AZ+9YbWmwzEsUVYuCmhGfMdIW9n0NNK1HBJHMkg/SHe2bUkyCEmqqcq18nhZ2pUhkrR7sS1FYCpkwrJJdS1FRpT4iXbKIbdNX3aZbm6FOnlUDpj7aFuzrPeKUu3yk6DGLVaNky5gASbhHUFhCukxaFCZqbpBxJaHsguhBB+FQKjqMvAQptPZ+aMBeHAv5GsTyZxCQlSSCKfuMY5q9ATrZZEKDJUC96g15wsKHm5MAVE40q0Bz7Q5lnJBH6vEcy2MS3zBj44A9IT42N2J9rAAgjeCujcOEZ/CJTv7yqOUggY4hSTUBsxTBjAypCmvlSa5E15MITbZtYUujukMMaAaAmnlBWqFfsnXaECgdnok1OOALmnpHosDqCkhQJwvEEV5VzgbZqgSFLr9eHLLrDC32ogP8ANiOAGkK45pDxZaNlSpNkQVqF6YqtG8HUWHjGsrtIorBEiaFGly9LUlVCXQlKlFw1Wo0JrDtR03KPQbwBA6RaLIqVKQGSB3lFKSzs703TwpSJ9K2FyvQk2ltuSkkTlIlqqLt66Xp8twMoa04x7syVKSrvUTEzkqzvBZBp8SSXHWvlG3aDbtjLoXMlm6Ki7fqBhQMMcqhsoXdkJMhaJyxMBUCpKEgAKEvdCVM4fhTI4RWPGut0SlKV0dA2ZtRU7dlubg313QlJd6JTjyhiqb3bUBJap45eED7AsZFnSgAhRAUVcVVNDXDrHu158mQm9abRLlgf3KD9BiYK7PRG4p5NkykAEqNSprrOca4QVa5IUxQQCBrgBSKFbfxPsCD/AC02i0HVKbiT1mEHyhZaPxbmEOixy0D/ACmLmHwSEtDLil5Dl5VnT5DgMkMXGNeOXWMkymUol3D6lwI5ZZ/xMtJIIkygxrvTQeTkq9IvfY3tf/GpmBUsomy0hRDhQILgXVAB6jMBqY4wyhXkSSkstDSYVlKU5ZBqgHMnrBQshKLhYAO5GRxoIDk2tKytjv5pLggflVVtDhEptJa6lxeJ8wA/jCtryCm9EsiQElRd7wpmWAq58IARPCQoHBqcw9D5RJZbFMAa6Q+NWw9YLsmyryd40IfN6jOGSb0h24xu2DWS0BagE0JZ8i+LiGoSVGtbp9Q2OH6x5KkSpVAz+Jjc2t6JEVVRWSDdvBJJkXRjGq56E4VPCsAWqaaFSjQ/CmvkPrHgJYsyRqWJ+0SfJWEMoewybPUa/COJaBisZV50H3MCCe/wutWuXj9okMgn4j0Hv9YlKbY6ikIu0Ux5ifyjDDFUZHvaEfzEuPkGb/MqMjVx31RKVWcou5QHaluthkG6uX+kLpNtWj4nzrj5mNbLRQIU6Xrq31/eAo1k9RyTHljF3DP3nHu0JjpGDV4cPpE6Kh4Cti3XdGVPrCLLC0G7H3Qk0c5ExYJNrbEN5xV5SKDhDKRPOvTEQu2LKJZ5FrfBn1f2Y9nJB+Le0pTxNYr38YB7+kTonJeiinm4junokHTbEjIXTqCR5PEAsspJBWpiTRzR4jM2YMwRC23WhaXS5uH5Sx8HjmmkK3kzbNpuuARUtTTxdvUnhFbmrq8TWpTv7f8ASAyNeg++ggwQwwsls3kg0AI9RDSeXVxoOiUt6+sV2WsOKsxh7Z594AZmvTTmYElQUweyq3gHxJxwf9Icds7Z3UiVICjemC8svgMLreL+EKLWjeSUs4NffLGCdoWZU+1SUJRfvSwE4AD/ACJNEgAEknAAnKDFJyQ2hXNJeTLs6SVFAAShN4qWolwkVcsPWLnJs1j2bLQu3rAtRQb9nk3VKUVKCwJigGSWATi2Jq4auzNuybAlSLCRNtKwQu14hIOKLO+AyK2r5CqoklaipZJJLkk4kmp4l88Ys4RSyLcp6wi17f8AxStk90WZrLJwATVbYb0w1/8Aq0UmbMWpTrWpSlYkkkk4Yk+cNUWUJIJDDU5PAm1ZBQtKhUfaHjJaROUIxN0SiCBl5RPJmHSnvjG82Q6XSojdfLFn05xCJd4BWOoKqEfeEq9j929Btk31BnUcEpAvEk5AJqo8PWOw9hezU+wy51onpF5aB/LSoFaUpJUXJ3b3B8sdKl+DQkCeVzFDviSiSkpJYJSVLU4LAkC7/wAVax0ztBtwy5U8qYIChLQpnvG6L5YOWCiU67quETfVJv0S5Jyk1Cip7d7W2e0oHclSZ6SbrpurQWd8wUkaFjFy7PbYTNs0mYoDvFSkKWEigUUgkDIVyePnpKiLQVpqq9XqClxTAvpzju3ZeeTZJDJAAlhIx+XcNBxGucBvrkSUV4Hky3q+VIHOp8IgdTbymHEtxwERKUTR25MPPxj2WgCtOtc9TEpcjfk5QSJpd3IFXSkeTZ+RV/xTX0jEywprxJ8WiXu6UDD30jrsXTB94ghKQkalifAUHWMXIGKnWRrhEypqRiXMRiYflDV5wrCmeBFHJb35xsmeMhniYEtMxKaqVUwJ/wD0X+ANCjqNgXaInvA5rdHqqMgTbCzfH5eGpjI1wf6olJZOMyyCwPn7rG5sgJUQW/aBUqqGrBEpbFTHPOuQiiNSJkTpqOI4M/nSA1zC5IJJd8wfDOGCJwzDatGsySlUcqHsP2daQtNMdPWD0AgxW0oKTumGdmtimN5OAxb6xOUayhu94YRbFsXf39o3s9rFAc4VTZl41Me2aZ/MS+RhkSk8jqbMAhdbra+vgwg6eQxJwhJbiHfDgcfOFqwNZI7VPDCBxfd6cI1sybynPSHUuxYV6QG1EaMWxHMBFSBzgqx2tq06cGwhha9mLSkkpJDVocM4r9tklBCk4en6Q8XGZzi4jTviCXwYKfhnTqBBXaTalxJsyFAqIa0LTpiLOlQ+UMCsjFTDBNVFgt11KltgGQ9QV4h3yDFXMAZwFLTWuWPPM+MOoqLsX7YN5KK4Q3sUqgL1y4Ye+sAS0Z5/SNhMIfOElbNCaiPV3WuqDvo4iKfYJKwASt+h8XEQWS0hRFXbLP8AWC1pS7g1JesRymUaUlew7ZnYG12pLylSwg0dSlBnd3ASeFHjzbH4dW2QAZncFDtfTMYAmgvFaRdcsBk5DkRaOy/aecgXVNc6hmpRoI2/2sTOl92ClQOIKaMQQXU7vXEfeLfKkjI+OfbGjfs3Y0bNsyVWhCZakIvTVKRv3lFd5PeD4k/00gIJd6/EIWds9vd8Epln+WUuGomqnqA9XbPSKft7bE5DSlzO/khgi/WgwD6sfFzpAZtailkm6h3F3J6k1eFnwL7LyLC7ae0TWuzFNxQBrmXDgHm0d37LyHschiGEpG89Huh651eOBJtS0FJWpakioFDiHDBQIZ2J4PEds2qqbLlpUp0pcXHUUhyTupPwkkmnnHfG5bFlCsI+lZdkJJLpUB/aXiFQAJdKnfOkc0/CyUZF+1TiZUju7oSxvTVKIukIGIySWdRNMK3cW+dMN+ae6lj4ZTsfzTl5n/FLjF3ifLxwSsknK6GqJ6sgBEa1Eu5eBJEwzHKDe1OAfMOcfARlrvB0BRvkA3QMRnvHBmOMQVsdpE86chAdXTM8mH1iKRa+8NxAJfEnKtSwoPGB7DKCZQmLYKck3nNKBjoMo3kzA4Ms3VEFi4UH4eVGh0gBszYgJdSvrE0vZiEs1YYgum8aUcvlrGqJgI3QVeQ5ucRyeKfHZP5JFS7TSgJqfyD/AGVGRv2svd6h2H8sUFfmXnR4yNMY4JNs4abPKUyk0LZUYaUiOZZGwzjcpBe8ljmRh+kSJSflPQxx6G2DAEa+sYFNwgm+x3kEcR+kZNQlVHaAcRS5ppSGbPJLZ/cfaFQkENV+UP7IWSngPNoSeB4eRHG9iDrHMQy2jZUVKaFuhiLZskULVr6t945SsVxoNny35Au3GEe0k1c1eH8I9pF5hHEeggoVnthshJFOL84cS7KUqBoQz+xC2RMIwwaH9jmiZLYYjlrGXkbLRSOgdm5KJkpIUAoEXSCMsfKlftHJe3eyv4S0rlJG4apLnOrMcGcR0vszawmhUAMcfL3x0gna2y7Ha1BU6UFqSKG8pJbJ7pDjR3iPFy9JZ0dKLs4VNQ0uUGobyjzvXP8A8/ONkSgMQ3WLztrY9kQf5YoAQEqUZjVJN0muJOesVW02OW7pFODgeEbI86noMY9UCCYnIiNVkZAny9YkFnS+HgWgm6AKQ9pAlKxWtChUJV0xHHlyjZNpU4cv7EFqSSfjI6+UQ7OkOtdDXA5EOSTTB/vDpprJON3gY2abMCbyS2msbLtS2dTceMeImFIuwvnFSq4QijZokyHac4qSeBfkfZjzZlpeXdzdvr+kTTpAuFOFHOuFBXUsIB2eki9gxoro+ByPGLpJxoyStTtDsWYzgEJUES07q5qnYMKhIDlamqwwo5GMMtnbTsdmb+GspnzKPOtR+bVFnlm6ODqJ4wv2fZXs6kEF0EgDUOVD18jE9ilgpSoJ/M2goQc4hLl62ii4++WdB7IbUn7RVMXON5Uq6JaEgISm+FXjdxJDMCTmqLWNjkAKKQRzBPMA0PjHKuzG1F2O0ickKMtW6tNGKfmzoQah+VHjqMzb5mJE2XdVK1YgsBWhqMxwIOMZ5U8sjyQcXjQegBbJlzEpSzEAMtzUOks1PSNbcCyc1ijjFgfi4YCIxJTOQlSk3UliXx5AwZZpCZaVAqcuzPeYZDhTKJ0JZBaJHeSbqixIJf0JBxcvGlisgAKQgC6K0YvwLsqn7xIVEhzusBpR2/aMlWhKAJR3VVZ6jg9cf1hkwtDKwThMQTiMQ4+U8ObwwfCFGyC25oLp0fGkNpeEWgyE1TKp2s/rJ/IP9lRkedrf6yfyD/ZUZGuKwTOC/wASSXwdy0TGcMxGgk8+EZOQW1hcG1NkkuYHoroY9UnVPVMBJRia4+GUGSPi4UaEaoopWYnda6XctUdIZ2BDLXg279SYXHFJOpPnEotBDoRiolzw+kK8nBG1Z29cTVXpBchN0JToP1PrAFmlBNXvKOPvIeMG38zHV6GJgX8Ir09brJ40+kHWy3XAQKqIpwyeFcMSYTJtAFCHhhsme0wEFsiIUpoHzEaWS1EkKBLlTXXoRywwETlx2mVjMv05am3KEZ4O516wtmz5zkKXcBxIVUjg0LZe1FlIF10j3gYGmWtRLJTd4t9zGSPCy/YLtloQEsArrn75QvVaUqDCp0AgS0g1vKPr0rDHs3IUo3zRIoBqdY1R41FWyblmgebsueWuyleKR5FT+UDTEqQd9Cknikh+ooYvKVFuZjdWVMeDdfLzgOaO6lAXZ1TPhQRxUfo8SSpRlrQSSzEVr+wMWi37OvC8gsdMjq2npyhBtKxrKHundNRiTQ4NjnFIPtgV1H9jWetON5IGGOeOefCE1p2iA4Dk+AiGaEFN17rHJIzxwq/NhEU1itRAIerHz840Q4kiE/yJMwqmTN40SKvgP1MEKK03UocFrxwDMXcnIUzjydaC4DUBdqYihGDY1jy2TXx3hRrubVAOeekPTJuSq7yPJG0rl0ir+B8eMNrBa5ZrLWlF6pSqlcD1ypBXZvs0hIQmfKBmzEukO4SkmgSl2vB8WJB8Yl2l2MnoSVhExaEUcIN4J4pZlAajyaPP5lFs2cfN7BVqchF5LEhggupRySHokktUvB2x9vqsqlSJ8taUucEkKlkjNJ+JOFQz4gF4r8tQAegTg74eFU+6w7svaeTaJXdWuUtbf05qSO8Ql6O9SMw7igcGJ9MatDTzg6Ls/astUhClKQAp7u+CC1KkGh1fCHVkmEoQRVxvMxDnHChbUcY4XOnKkKUbOTMQ4qUFL5C8h3cOA48RhHTex/a6zqloCpVxnpeJKa715JriQ7EwsoNLBmlxteC29+lTAC8+TPEB2OpagpQSkMMaqxdqfU8qQ1sFulzUX5SgpODjIjEHiIJh4QrZnc2DWWyhDVdRLknUnTKCEY9TEU3GJEmp6GGWxXnJVu1o/nJ/IP8AZcexr2u/rJ/IP9lx7G2OiZxBIfR9GjaaKPEcmjeHlEqkk/l9YQ2JkBlgV8eRzj2TLZR5YtzgmYkUzpECCx6N5tCNlKyeWmjAaYxNZZDDiePlA05VR7zg+TPBoDj7+sF4OR583iPOIrXaUy0ucchqftBE6alNSfCEE494pz04DSOjlheEQpKlqclyYIlKcscY2syA7iJTRQOsdKVsSjLYr+W2BLDxgWwyCpWNEO1M6h/XwifaSgQHHskD6vGmyk/E2Ao/mfWOWIhX2HlnQGga2TUp4xiJ7CppAJN9Qegf28SjHJWzJFjVOVoOMW7ZMgJSEjABucQyUJTLS2FK5nnE1kmkeA8o6U7WAJUwxTDCnOkYTr45ftEM2cNW+sNtgbI715y1BMhBq6FLvGuDsm6M1EsGrSFjC0dPkUdgUixz55u2eSVBnUrLElyo0BIyJyzhVtf+Hs4Ui3d+mZ/8CSlIyZV9BJJaoBKRzeOiLtJmKNnkz0XiARdShaZcp0h3lhKXUcBQ1J+UGOc9ozNnTLyJLpmG5KSglRJG6la0zam8UqYvW6o1FYpx/rKyDn3XV6KRahIvnuzMSkvRTEtlUfV2fPGIlXMQSWdw4IIwobo+tHpSGW1rCiSDKoZiVFJoQbzsoFJqAGI8IXTbE3g56aRtUrIOC8A8mqw7VOLamukX38L9j99a1qmIcCSVpCwCDfUBeBOBa8xxxMU/ZshlC8A14EknDTPUEaRf/wANbbctNwEETJRTLvhIPePLUU3gl95KMMykZl4Tml+joMVk7HZZMuSgVSgDglIw5U0yjaZaSTupWeIQoeav2hTtrb0qypDp7yeQ4TpxJrdHFnxaK1N7WWqb86ZfBCa+KnPhHlck7jRfj4JSdr+yqdsdgzLPOWZiFGUs7s5Qvabq1iiDk1AaNgwrcmwLCgmU6kqbCrFzusKksKah9DHQ5205wYmcs1YgqcHUFOBERWTak2X/AEShLmqbiLpf/jQQIc+KNj45JW6YgsvZe1TSUiXMTRhe7pNDjRawrDgceENldhrU4UuWVLIZSkLQkE6nDHVotVntsqcopmIEhZ/92UbvK9+rjlFlsyFoAQs3skr/ALuBGSvXyh/kshLmnHDRznYm2bZYpi0GURLBDyVgpdOF6WvMsBmRgOMdG2Jt6Ta0vKUym3paqLTzTpxDiJrbYkTUXJiQpPHI6gioPERSNrdk5slRmyFLWxcXaTU+HxjlXUGKp3szy6zzpnQSI9TiORHhUfWKbsXtioMi0gHLvUjP/NGXMeFHi3y5l4JKSCMQQXBB4jg8LVMm00V3tZ/VT+Qf7KjIj7Vv3yaj4Br/AHKjI1wlglRxVqwZdwgKTvVgpM3XAQsjZE1I9RA4y5+T1gpQb1iEI9PvCFQModz7xMTCzrFWJ4ivljG9mlORzhoff38oPYHUQTSXLxDZ0s8WcpEIVI3lDi3gW+kd2sbrRvZwzxk5vOsSS0tEE8s4hVsRgFrmVIcPkSHZvYifZdoAlVzUSdcWf3oYGtVhmEqKUkslyBixALtn8XhA9kSboIev6xdr9aJxtsZWi1PhGkslohs6g9YYBAamETeCwdsu3sLi/hVgdD9j6w9stnK1XZaVKUcEpf8AYczSKhLrTXpXnF02cq12cIXJRImMi+s35Kp+biWJiiAAGwS5LuDSE+O2CU+qsc2Ds+JS09+Frmq/9uV3axLfBc0IK1kDghnxLVh9bBbUFJS1pkSkG8hcsyQpaDTeKnUzD4wU4nECK9sTbcpBmhM60y1gvMWsS5MlCild2WuSmWwLB3uXlEMSCAIY7StUoIC5YTOnO6ZspKlylTKfEJh7tSyUkXgVTAGasVaUdGVuU3kU2O22SeFrtaEG0zyb0q4qQAAaMpABmIAPxBS1LJ0on3bewrTKVOtCbQVCTLM2oEvu0lwhKFAOViUlA3gWrvC9vGW3tBMsqe82jKG8bqUpTLXuKAPdpSqZe+Sru269GagbR7RrmmaiUBIkLoJYc3UPeUCok/EXUQMyRgS/RXb/AIc00xJPtSp80rW4qTUuXckqUrFSiSSTziFaSVClMPMUiaSqilMySGHIYfSPJI3XirdaGSNCoJXLV0P/ACofV4c22yKRdIKgWCkkFmU4IKRgSCyq84U2qVel5Uf1aGey56ZkuUFqU6VMsAuSKi8AQSFV5GsBzpBXH2kXKw3p6e9UVKWtiVKLm8yS3Rx4iJZ0zuwEj4lZ+84S7H2iLOVoN4pUHTgpJXqabpahAJe6ODWLYUzvVhJSVJmYsReFPiBOYxEeZNUz0IWlnwNuzWze/JQa3fiOmNOMWJGyZK0KRIIBHxf5dcRzgmybMTKkGRJWL/zmjnmMRp7eIdn2FQXXdu1UcNTT3hCuGkZpc3a2nVaMs2ywAolJTdxLDy9tB1hlbtx3QRumtMw3D0wiRVvRMJQ5AeisjlGIkFIc4u/vwgdOrwRlNy+wTLS6Qc2rzz849KY3H19Y8EaawQsR7a7Nyp5KxuTW+NOf5hgocceMUuZa7Vs2YARuKJpVUtf5SzpUwdqHnHT3bRvbRDbJctae7mBKgoNdId+n1ygK0Opezn21O1VnnlK73dm6ykqBcKBU9WYjjHsAdquxgROAlTilBSCEqF5qqo94EjnXiY8jRCqA1C/JQpM8GkSqIF4Dl6QDZ8A2OPWJFzcCzk+GmsLLZpTwFNeyLU6tBBkU4xHINKmJjMpCWyiI5EtlCJrxjSSt1RJMBeA9jIwVhEFOpR1J9YOt8wgACjh+mHnAlmkVh0qViyyF0AeF9pJKmz+uQg+dG1gsl5aSRQGvHL2YaIstAwtapFqO4V3ZO8A4ATipRZ2CQACTBGxbLKVLEspdqvUFiTQ65xLtK0plWmcVMy7LMlgnVYIT5p9In7LyR3D5qKel0zHH/YeHCKTS62RhJ2wDa/Z9Ut1o3kf9k/ccf3hchKgHBpofvHQVTkpG8pI1cgRW9r22zv8Ayg69QGT116RmjytuqNFWshv4fWaSq0KMyqkJvS0kUKgQ6j+UMRzfKGHa/aaJoX3rLKTdlg1u6kZuT6RVNiK/9TKIoSsBx/kbp9TBO2lpJINSBg+X3yh7tjRVZBFdoJzpUld2YlBlGYACpctVLswqBC2FAWdsywY2Z24ths/cKWlrtwzAlpqkV3VTHqmpqADWpxdSmSlSaY+8oGOz5oFKg6EF+NYvGS8/2Q5OOspHoUuYola1rOF5Sioto6i/SPLQW3B/y+gjRFoKHBSQrL7sYksyUH5hxJofDnDP2S/gy1BpY/yPlkPrGqjuAan6vG9uIUsAEEDTKNwi844DR3fTEeGcC6Q6WSSWLybp1UOhL/WF1mJlqLpdJooUByNCQWNMW1hlJQ2ON71jWZKBWxHxfaEUqDQ4l2ju0BfdlYS2YN8NdAU1Apj8QwN08D1DsXYUiSZstlrPwnAhJSkkNrVub6RxlExaE93eSQflUQOFHIEdJ/DmZNSLjF91SUqODpZSn/tz6kGM35P1sqtUmWuwy194AgG8+Llxq9IsMxSJgMsl8ndnI5YwKLekKa6FBVFLAZ+XDhEsux7wIa7kfSmsRgqiRnK3bwRWfZxSWWxSK5Vg++7++nhHn8Ql7oYgY/prBEmSA7HHDgIKjbpEpSe2DJtACQTy6wHO2k53XNckk/tElju1cXjeOLUBqnLTzeDELdQBAbEU5/pFVbxYrpAMpM9Qe7d/MWrWpI6ZRPZ7AoVXMcn+0N6k+MGAvl+30iVeHDhpBXGmK5MpnaqSBNTU/AM/8lRkSdrf6qfyD/ZcZGmEV1Qts4Mpfd0evHLgXFTziJdoWoh1O2HvlAUpQYEn3nG/fAFlBhwwPGsOoUaO9qhxYZ5Zjr7b36wYF6whs1sGBpR8CQ2obzhrLLtj1iU4+SkZeA+zgVMbrwaIrOkiNrVMYcWidZK5FtvWCqmVPMxlmwcHpEa5OBg7Z9lKyMg+Pq0F1QUns0RLKyA3OGaEXBQ+xBKpaR8NNByB/SIFVJd84CkdJCi1kTJ5SqrSlljXIgF9XJiHZqibMhRJbhmxIfygfbNmStU9Rd5aUXcqlQfnR/GGhs4EiWRRpaS3Op6uYtP6ohx4kJps9SsPOvmYjKlHEhvCJxNphDhWyEKqCU+FelIS0irZB2YWP4iWpVEpvKP/ABQtQxo5IAHFoitExM5190LxPxJVMAc7z3Sshj0FcsmS7OmXJmi66+7YK0LpLh+AI6wssks9yzUd8MqAc4Hala9hX7PPoU2mZc1PL94bbCUZiCAUgAlnNcLxoBz8YDnSySQlJJ0CTDvs7YwJYIoVLV4ABHqDB5K6HQbsmnWBJrQgfMU0Ncq+/OA7VsJCzR0kZhLeRLeAi1LsoNEl9XH6xrMDBQYgUPkOPTxjP3cdD4ltFEV2ftCC4SDXEKHJ2LHxg+z9lp8zdH9QgqA+RqUJFQovo1DFwMpyG4f+P6xZdjSGAU1T6Q/+RJkpQS0cyT2FtoF66ksLzJUSSMS1BXhnCMzCaOfeusfQVjFUEe6xyu3dm0TpqyFXCkmgwO8oc0inGG+b/YEEU8SjlUmL12D24myoKFoJlLcLKFFwDQ7rMwcndI1rhCOZsoS5V9SnfoSAq6wyLkeNCIySlSrybqQml0uaDEPorVwcwwBaOUlyL+BuWoqqO6WTZaDdXLUFIUxSRpVj5w3KA13KKH+GW0AFzJFQFC+kZXgSFs+Z3SwpQ8Yv/dRGqdIySbumCIsLKd93z5HWGCDGrR5LxMUilESTb2BGUxIGv6/UQSiXV+DeJjLSKuBGippGQ8YWTSYctEwjWbMYFRICUh3NAzGpOjQHOnqokFJfEv71Ec6/ErtKoj+ClLTeNbQU/KgVEsklryqE6JDfND8b7Okc4ivtX+J0lVoIlyVqSkXQq+hN5iS4Bq1c4yOZ2oS0qI3lcQqnTWMjYoo7qJpMzWCEWglN0C82R0GmsBSSxg6VIdVG5u0UEVhQUwcfD8QIyNHHL65VqzsdsNEq6EZVp0c055QotEspUwNCz3QwJGbYOw4QV3BCQFNwUKEfT34K1ZWNljs9o4Ri6wp2faXcEO1RWrZ4+6mG8quEZOSPVmvifZHtjkO2g9YZWdNYGs0wBLNXhEsq2gPuk9D9ojtlZBgRUcff0iBaKnrEMvaBo6T4GI1bUKlCXKQ8xZYFRAAc6E06ueGEPTJ0VzbUr+rMfAhJGtVeX8sULxbJlnAupbdCEhjWgbHxEVS1WRZnGWsORMYsbzsS55MSa+UWmftAFT3VMzYcQdIfklSSEjxttldnSGUpGaTDbZ9pF0AliMCfeMB7QW0y8UterGswpYtXhC3aH6D1bFJBSPgUBpeuquOaML10xXbKoCVdNcLr6Go8qHiDHsgKTMCk1GJS+Iww8IhkgCYrEBKiwVQ3CcDxBY9VQyScWhcxlZ5NvGj08fKLrs9N2VIF0ulFeZdR81GKilN44EdDrxDHqIv8rZUwBDpGjukZCjEj0hOSWEjtMOs9UluBFM3/AFxiKdLzAF7E1Obk1Bwg2Ts2c1EOOT5ucEKghGyZruZCi+LU9URnexlJCqXIUpd0Ym7pQUJ8PoIe32WAMgY8l7NnO4szEhnM4Bh0lnlE6LDOJ3pKAde9fy7sRyYspJm9keg6+JMVDuyJs5gfiUdfmJ+sXSXYZgqES34zFH/xhVZ+z011GYZbEfKS4+HUMTQ+MdN2sAhJLZXdq7E7+Xfl7s0EKKflmUYFvlXhhRXM1rCwQCkEirZgv448I6pI7PKULpvAMwdh/bxODeeMCdrOyYMozUC8sDeo95sVHUjE9TmQW4pvT0LJpPDKnsm2d1PlzgKoVvNoaKGOYOMdfkTDU1ILEH3wuxxNJu445jh9SIvXY7tAEkSJit0/0ycj/byL08M6VmvKJNF7v5RMhMDoId4IvQIOyUiK1imDwEqWlAKlBIYYlgBq+QEVPtx2+s9nWZEsrm2kUuIVdQk476jRxiQK6kYxzbau3Z9oKRPmpUgYIQFd29Te7tT31aEgigZsTz43KWVgpCDcS+7a7dS+6IsrlanSmaboSlsVIJO82WWBjl9oJ+EOLzkkuTWrqJqVGqicXI0MRz56rxKQE86ltaH6iF861FyQsrUaUdkjNuJwjXxwUFgbrkhtSJQU1Txf7BoyArWguH04nMxkOFxYrUIIs1QfpGRkUMpPaw10gl2qNOL0d8fCJk2pRSUrwHUjRvDDhGRkcVRJ3ipSwD8SeoIxf9IdWS2DEfCRhwz6jzHGMjIlypOJbidMODvQYAF+eXpDixyryQf7sseeJ4RkZHm8mEb4q2Lu0FsA/lJf/MhhRr10CnByeUCW6VLWtH8O4CkAF6VrePNroORfnHsZFViKaEvLCLLKUgboD5ks566cImn3xR6++EZGRG7yUuhdNlE0vV98I0m2VQcN+3N4yMikWycjaxgIUkzPh4hyHcOFAuCHfOggDaYUnvVEMQrJsb4LCuFRjGRkaIEJmbF2hfnSkzFKuqUAtkpFHq3Sv0juuzttpSlIS9AAwCQA2gagxzjIyM35rpqg8UFJZLBY7eVgEAnwHDNXOCitf9qR1f6RkZGWMpNbM3IkpUjS8XanvpGyC+MZGQ62AkMuPUxkZFBT27GkyXGRkA5M592x7OAXp0kgBKStaMGAYlSDhmN3w0iiWiYq6SCQRi3T7x5GRp4ZN7HOm9j+18pdhNotMy73SiiYbqlbwSFg7oLukg0hV2i/FIXVIsktQJcJnLYAYupKA5LZO3I4HIyLqEYRwhUu0snKpqiKpcqUXVMXvLWTV3JcdSdXjVE0gFObElsWzc5knE9NYyMgp2rL1WAO0TCqmCRiOtH1jWdZil2Pv7xkZAt2hkiKYh25fUxkZGRQDZ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UUExQWFhUXGSAaGBgYGBgYHRwYHBoYGBgaGhcYHCggGhslHxoaITEhJSksLi4uHR8zODMsNygtLisBCgoKDg0OGxAQGywlHyQsLCwsLCwsLCwsLCwsLCwsLCwsLCwsLCwsLCwsLCwsLCwsLCwsLCwsLCwsLCwsLCwsLP/AABEIALcBFAMBIgACEQEDEQH/xAAcAAACAgMBAQAAAAAAAAAAAAAEBQMGAAIHAQj/xABAEAABAgMFBQYEBAYCAQUBAAABAhEAAyEEEjFBUQUiYXGBBhORobHwMkLB0Qdy4fEUIzNSYrKCosIkQ1OSwxX/xAAZAQADAQEBAAAAAAAAAAAAAAABAgMEAAX/xAAmEQACAgICAgICAgMAAAAAAAAAAQIRITEDEkFREzIEImGhFFJx/9oADAMBAAIRAxEAPwBeLVRiae8IAFocnjQDlDW2bNcbtCaMcHGhywhHOlLQReDMzVpzGsefE9NhtjLkICSyVC8Xdyz+pd4ZiaZSkLq6c/TD30hPYbemWHU6lGtOP6ZCLhsC0SJqrhZS5vwpIJIAyJwBYOzxDkTux1obrmomykzQAqVMpMFRdU9QWqneLviklxixB2ushlFTgJNxVLzkpcKbBQzahdxQmILcr+CtC7jmUTvoPzJb4hqRUPpAu3l3ZJKS4cBBxocieGuYPJlSsko0yKTNDpFCKBjrXXOCrShlYYjhSkJU2i7UijAvoeUHJmkmruzh+OsNRYKs6SpJrQKbD69YkwATnk+Z6RPs6Tu3S+8Sf+uPpASySptFO5xhEwKIVLtzEkhjiWrQ0xgyybSLBLUvOkg40OWeIMJbVMAUXLAhiI1sc1L3Re1DN8ObuzCGSA0h8qaAzqS3Mer8IYWHucSULVokhXk/0pCGdNZG7NBpglQva0uEjIUP7Uw25RUWdxUNTDENrE3rAVG9nSVbRky6sQkgmhdm4k1HA4axrZdtyJxuukZUp1bhpTi0UCy21c28hIKias2DPgPCg4xGdlz5U1rhD1GhzIfBxWJdX5ZbpE6Na7CkhwxpRiMK/Vx040VTEEFzUCjDFsc4XbO2spEwS1kuQE3alqlutSYcLu3XXulQFwEgE60JdmYOA0UhNkpwryGWZCZhQCS6nfQAVB8oknSSSwyx5YQw2Ls8Kl6OMc3cNQ8IOWjfYMCAxUOFYu42jOuSpAVgsKHr8QV5jBokm2neUGFFNoI3ty0BW6ebf3c48RZ3UA4vEXq++sLXg7G2TWCalRVQVwfB8AI8YpQKB7zMcNGOnnBEmT8RSXBwwoa56H6QMkutsSTyxD4tlFFhE8NmtklmoWGoTu8PXCBdoSlFF5ALuCGYmhyEGzEqRvKLpUzGmDcPdIGUsbig4c0YmvtsI66DsJuKuEqLFgQKOGxHnEKJt4gE0oPD7xEb1XJcOVCtAPfnGsp1IvPR64ivOGbsMY0PZAAcAwonhSXzEH7MnA0GSs3zfWNJqN4jjFHol5B9lzDePGCZsuvER7LkEMWzwia0S98E4HTUYQKwdeSCULhOV6pzqwD46CPJU0mjQYqxEkVZvesEpShGDCD19nOSKd2ilETEviUA/wDZUZEvauY85LN8A/2VGRWNUTbZRf4gKoaV8PpC3btqeQc2UK0yNW9OsByrVT2YA2rNe6kOAa+DD6xFQpno02ayJPeLSgY4k6AZ+9YbWmwzEsUVYuCmhGfMdIW9n0NNK1HBJHMkg/SHe2bUkyCEmqqcq18nhZ2pUhkrR7sS1FYCpkwrJJdS1FRpT4iXbKIbdNX3aZbm6FOnlUDpj7aFuzrPeKUu3yk6DGLVaNky5gASbhHUFhCukxaFCZqbpBxJaHsguhBB+FQKjqMvAQptPZ+aMBeHAv5GsTyZxCQlSSCKfuMY5q9ATrZZEKDJUC96g15wsKHm5MAVE40q0Bz7Q5lnJBH6vEcy2MS3zBj44A9IT42N2J9rAAgjeCujcOEZ/CJTv7yqOUggY4hSTUBsxTBjAypCmvlSa5E15MITbZtYUujukMMaAaAmnlBWqFfsnXaECgdnok1OOALmnpHosDqCkhQJwvEEV5VzgbZqgSFLr9eHLLrDC32ogP8ANiOAGkK45pDxZaNlSpNkQVqF6YqtG8HUWHjGsrtIorBEiaFGly9LUlVCXQlKlFw1Wo0JrDtR03KPQbwBA6RaLIqVKQGSB3lFKSzs703TwpSJ9K2FyvQk2ltuSkkTlIlqqLt66Xp8twMoa04x7syVKSrvUTEzkqzvBZBp8SSXHWvlG3aDbtjLoXMlm6Ki7fqBhQMMcqhsoXdkJMhaJyxMBUCpKEgAKEvdCVM4fhTI4RWPGut0SlKV0dA2ZtRU7dlubg313QlJd6JTjyhiqb3bUBJap45eED7AsZFnSgAhRAUVcVVNDXDrHu158mQm9abRLlgf3KD9BiYK7PRG4p5NkykAEqNSprrOca4QVa5IUxQQCBrgBSKFbfxPsCD/AC02i0HVKbiT1mEHyhZaPxbmEOixy0D/ACmLmHwSEtDLil5Dl5VnT5DgMkMXGNeOXWMkymUol3D6lwI5ZZ/xMtJIIkygxrvTQeTkq9IvfY3tf/GpmBUsomy0hRDhQILgXVAB6jMBqY4wyhXkSSkstDSYVlKU5ZBqgHMnrBQshKLhYAO5GRxoIDk2tKytjv5pLggflVVtDhEptJa6lxeJ8wA/jCtryCm9EsiQElRd7wpmWAq58IARPCQoHBqcw9D5RJZbFMAa6Q+NWw9YLsmyryd40IfN6jOGSb0h24xu2DWS0BagE0JZ8i+LiGoSVGtbp9Q2OH6x5KkSpVAz+Jjc2t6JEVVRWSDdvBJJkXRjGq56E4VPCsAWqaaFSjQ/CmvkPrHgJYsyRqWJ+0SfJWEMoewybPUa/COJaBisZV50H3MCCe/wutWuXj9okMgn4j0Hv9YlKbY6ikIu0Ux5ifyjDDFUZHvaEfzEuPkGb/MqMjVx31RKVWcou5QHaluthkG6uX+kLpNtWj4nzrj5mNbLRQIU6Xrq31/eAo1k9RyTHljF3DP3nHu0JjpGDV4cPpE6Kh4Cti3XdGVPrCLLC0G7H3Qk0c5ExYJNrbEN5xV5SKDhDKRPOvTEQu2LKJZ5FrfBn1f2Y9nJB+Le0pTxNYr38YB7+kTonJeiinm4junokHTbEjIXTqCR5PEAsspJBWpiTRzR4jM2YMwRC23WhaXS5uH5Sx8HjmmkK3kzbNpuuARUtTTxdvUnhFbmrq8TWpTv7f8ASAyNeg++ggwQwwsls3kg0AI9RDSeXVxoOiUt6+sV2WsOKsxh7Z594AZmvTTmYElQUweyq3gHxJxwf9Icds7Z3UiVICjemC8svgMLreL+EKLWjeSUs4NffLGCdoWZU+1SUJRfvSwE4AD/ACJNEgAEknAAnKDFJyQ2hXNJeTLs6SVFAAShN4qWolwkVcsPWLnJs1j2bLQu3rAtRQb9nk3VKUVKCwJigGSWATi2Jq4auzNuybAlSLCRNtKwQu14hIOKLO+AyK2r5CqoklaipZJJLkk4kmp4l88Ys4RSyLcp6wi17f8AxStk90WZrLJwATVbYb0w1/8Aq0UmbMWpTrWpSlYkkkk4Yk+cNUWUJIJDDU5PAm1ZBQtKhUfaHjJaROUIxN0SiCBl5RPJmHSnvjG82Q6XSojdfLFn05xCJd4BWOoKqEfeEq9j929Btk31BnUcEpAvEk5AJqo8PWOw9hezU+wy51onpF5aB/LSoFaUpJUXJ3b3B8sdKl+DQkCeVzFDviSiSkpJYJSVLU4LAkC7/wAVax0ztBtwy5U8qYIChLQpnvG6L5YOWCiU67quETfVJv0S5Jyk1Cip7d7W2e0oHclSZ6SbrpurQWd8wUkaFjFy7PbYTNs0mYoDvFSkKWEigUUgkDIVyePnpKiLQVpqq9XqClxTAvpzju3ZeeTZJDJAAlhIx+XcNBxGucBvrkSUV4Hky3q+VIHOp8IgdTbymHEtxwERKUTR25MPPxj2WgCtOtc9TEpcjfk5QSJpd3IFXSkeTZ+RV/xTX0jEywprxJ8WiXu6UDD30jrsXTB94ghKQkalifAUHWMXIGKnWRrhEypqRiXMRiYflDV5wrCmeBFHJb35xsmeMhniYEtMxKaqVUwJ/wD0X+ANCjqNgXaInvA5rdHqqMgTbCzfH5eGpjI1wf6olJZOMyyCwPn7rG5sgJUQW/aBUqqGrBEpbFTHPOuQiiNSJkTpqOI4M/nSA1zC5IJJd8wfDOGCJwzDatGsySlUcqHsP2daQtNMdPWD0AgxW0oKTumGdmtimN5OAxb6xOUayhu94YRbFsXf39o3s9rFAc4VTZl41Me2aZ/MS+RhkSk8jqbMAhdbra+vgwg6eQxJwhJbiHfDgcfOFqwNZI7VPDCBxfd6cI1sybynPSHUuxYV6QG1EaMWxHMBFSBzgqx2tq06cGwhha9mLSkkpJDVocM4r9tklBCk4en6Q8XGZzi4jTviCXwYKfhnTqBBXaTalxJsyFAqIa0LTpiLOlQ+UMCsjFTDBNVFgt11KltgGQ9QV4h3yDFXMAZwFLTWuWPPM+MOoqLsX7YN5KK4Q3sUqgL1y4Ye+sAS0Z5/SNhMIfOElbNCaiPV3WuqDvo4iKfYJKwASt+h8XEQWS0hRFXbLP8AWC1pS7g1JesRymUaUlew7ZnYG12pLylSwg0dSlBnd3ASeFHjzbH4dW2QAZncFDtfTMYAmgvFaRdcsBk5DkRaOy/aecgXVNc6hmpRoI2/2sTOl92ClQOIKaMQQXU7vXEfeLfKkjI+OfbGjfs3Y0bNsyVWhCZakIvTVKRv3lFd5PeD4k/00gIJd6/EIWds9vd8Epln+WUuGomqnqA9XbPSKft7bE5DSlzO/khgi/WgwD6sfFzpAZtailkm6h3F3J6k1eFnwL7LyLC7ae0TWuzFNxQBrmXDgHm0d37LyHschiGEpG89Huh651eOBJtS0FJWpakioFDiHDBQIZ2J4PEds2qqbLlpUp0pcXHUUhyTupPwkkmnnHfG5bFlCsI+lZdkJJLpUB/aXiFQAJdKnfOkc0/CyUZF+1TiZUju7oSxvTVKIukIGIySWdRNMK3cW+dMN+ae6lj4ZTsfzTl5n/FLjF3ifLxwSsknK6GqJ6sgBEa1Eu5eBJEwzHKDe1OAfMOcfARlrvB0BRvkA3QMRnvHBmOMQVsdpE86chAdXTM8mH1iKRa+8NxAJfEnKtSwoPGB7DKCZQmLYKck3nNKBjoMo3kzA4Ms3VEFi4UH4eVGh0gBszYgJdSvrE0vZiEs1YYgum8aUcvlrGqJgI3QVeQ5ucRyeKfHZP5JFS7TSgJqfyD/AGVGRv2svd6h2H8sUFfmXnR4yNMY4JNs4abPKUyk0LZUYaUiOZZGwzjcpBe8ljmRh+kSJSflPQxx6G2DAEa+sYFNwgm+x3kEcR+kZNQlVHaAcRS5ppSGbPJLZ/cfaFQkENV+UP7IWSngPNoSeB4eRHG9iDrHMQy2jZUVKaFuhiLZskULVr6t945SsVxoNny35Au3GEe0k1c1eH8I9pF5hHEeggoVnthshJFOL84cS7KUqBoQz+xC2RMIwwaH9jmiZLYYjlrGXkbLRSOgdm5KJkpIUAoEXSCMsfKlftHJe3eyv4S0rlJG4apLnOrMcGcR0vszawmhUAMcfL3x0gna2y7Ha1BU6UFqSKG8pJbJ7pDjR3iPFy9JZ0dKLs4VNQ0uUGobyjzvXP8A8/ONkSgMQ3WLztrY9kQf5YoAQEqUZjVJN0muJOesVW02OW7pFODgeEbI86noMY9UCCYnIiNVkZAny9YkFnS+HgWgm6AKQ9pAlKxWtChUJV0xHHlyjZNpU4cv7EFqSSfjI6+UQ7OkOtdDXA5EOSTTB/vDpprJON3gY2abMCbyS2msbLtS2dTceMeImFIuwvnFSq4QijZokyHac4qSeBfkfZjzZlpeXdzdvr+kTTpAuFOFHOuFBXUsIB2eki9gxoro+ByPGLpJxoyStTtDsWYzgEJUES07q5qnYMKhIDlamqwwo5GMMtnbTsdmb+GspnzKPOtR+bVFnlm6ODqJ4wv2fZXs6kEF0EgDUOVD18jE9ilgpSoJ/M2goQc4hLl62ii4++WdB7IbUn7RVMXON5Uq6JaEgISm+FXjdxJDMCTmqLWNjkAKKQRzBPMA0PjHKuzG1F2O0ickKMtW6tNGKfmzoQah+VHjqMzb5mJE2XdVK1YgsBWhqMxwIOMZ5U8sjyQcXjQegBbJlzEpSzEAMtzUOks1PSNbcCyc1ijjFgfi4YCIxJTOQlSk3UliXx5AwZZpCZaVAqcuzPeYZDhTKJ0JZBaJHeSbqixIJf0JBxcvGlisgAKQgC6K0YvwLsqn7xIVEhzusBpR2/aMlWhKAJR3VVZ6jg9cf1hkwtDKwThMQTiMQ4+U8ObwwfCFGyC25oLp0fGkNpeEWgyE1TKp2s/rJ/IP9lRkedrf6yfyD/ZUZGuKwTOC/wASSXwdy0TGcMxGgk8+EZOQW1hcG1NkkuYHoroY9UnVPVMBJRia4+GUGSPi4UaEaoopWYnda6XctUdIZ2BDLXg279SYXHFJOpPnEotBDoRiolzw+kK8nBG1Z29cTVXpBchN0JToP1PrAFmlBNXvKOPvIeMG38zHV6GJgX8Ir09brJ40+kHWy3XAQKqIpwyeFcMSYTJtAFCHhhsme0wEFsiIUpoHzEaWS1EkKBLlTXXoRywwETlx2mVjMv05am3KEZ4O516wtmz5zkKXcBxIVUjg0LZe1FlIF10j3gYGmWtRLJTd4t9zGSPCy/YLtloQEsArrn75QvVaUqDCp0AgS0g1vKPr0rDHs3IUo3zRIoBqdY1R41FWyblmgebsueWuyleKR5FT+UDTEqQd9Cknikh+ooYvKVFuZjdWVMeDdfLzgOaO6lAXZ1TPhQRxUfo8SSpRlrQSSzEVr+wMWi37OvC8gsdMjq2npyhBtKxrKHundNRiTQ4NjnFIPtgV1H9jWetON5IGGOeOefCE1p2iA4Dk+AiGaEFN17rHJIzxwq/NhEU1itRAIerHz840Q4kiE/yJMwqmTN40SKvgP1MEKK03UocFrxwDMXcnIUzjydaC4DUBdqYihGDY1jy2TXx3hRrubVAOeekPTJuSq7yPJG0rl0ir+B8eMNrBa5ZrLWlF6pSqlcD1ypBXZvs0hIQmfKBmzEukO4SkmgSl2vB8WJB8Yl2l2MnoSVhExaEUcIN4J4pZlAajyaPP5lFs2cfN7BVqchF5LEhggupRySHokktUvB2x9vqsqlSJ8taUucEkKlkjNJ+JOFQz4gF4r8tQAegTg74eFU+6w7svaeTaJXdWuUtbf05qSO8Ql6O9SMw7igcGJ9MatDTzg6Ls/astUhClKQAp7u+CC1KkGh1fCHVkmEoQRVxvMxDnHChbUcY4XOnKkKUbOTMQ4qUFL5C8h3cOA48RhHTex/a6zqloCpVxnpeJKa715JriQ7EwsoNLBmlxteC29+lTAC8+TPEB2OpagpQSkMMaqxdqfU8qQ1sFulzUX5SgpODjIjEHiIJh4QrZnc2DWWyhDVdRLknUnTKCEY9TEU3GJEmp6GGWxXnJVu1o/nJ/IP8AZcexr2u/rJ/IP9lx7G2OiZxBIfR9GjaaKPEcmjeHlEqkk/l9YQ2JkBlgV8eRzj2TLZR5YtzgmYkUzpECCx6N5tCNlKyeWmjAaYxNZZDDiePlA05VR7zg+TPBoDj7+sF4OR583iPOIrXaUy0ucchqftBE6alNSfCEE494pz04DSOjlheEQpKlqclyYIlKcscY2syA7iJTRQOsdKVsSjLYr+W2BLDxgWwyCpWNEO1M6h/XwifaSgQHHskD6vGmyk/E2Ao/mfWOWIhX2HlnQGga2TUp4xiJ7CppAJN9Qegf28SjHJWzJFjVOVoOMW7ZMgJSEjABucQyUJTLS2FK5nnE1kmkeA8o6U7WAJUwxTDCnOkYTr45ftEM2cNW+sNtgbI715y1BMhBq6FLvGuDsm6M1EsGrSFjC0dPkUdgUixz55u2eSVBnUrLElyo0BIyJyzhVtf+Hs4Ui3d+mZ/8CSlIyZV9BJJaoBKRzeOiLtJmKNnkz0XiARdShaZcp0h3lhKXUcBQ1J+UGOc9ozNnTLyJLpmG5KSglRJG6la0zam8UqYvW6o1FYpx/rKyDn3XV6KRahIvnuzMSkvRTEtlUfV2fPGIlXMQSWdw4IIwobo+tHpSGW1rCiSDKoZiVFJoQbzsoFJqAGI8IXTbE3g56aRtUrIOC8A8mqw7VOLamukX38L9j99a1qmIcCSVpCwCDfUBeBOBa8xxxMU/ZshlC8A14EknDTPUEaRf/wANbbctNwEETJRTLvhIPePLUU3gl95KMMykZl4Tml+joMVk7HZZMuSgVSgDglIw5U0yjaZaSTupWeIQoeav2hTtrb0qypDp7yeQ4TpxJrdHFnxaK1N7WWqb86ZfBCa+KnPhHlck7jRfj4JSdr+yqdsdgzLPOWZiFGUs7s5Qvabq1iiDk1AaNgwrcmwLCgmU6kqbCrFzusKksKah9DHQ5205wYmcs1YgqcHUFOBERWTak2X/AEShLmqbiLpf/jQQIc+KNj45JW6YgsvZe1TSUiXMTRhe7pNDjRawrDgceENldhrU4UuWVLIZSkLQkE6nDHVotVntsqcopmIEhZ/92UbvK9+rjlFlsyFoAQs3skr/ALuBGSvXyh/kshLmnHDRznYm2bZYpi0GURLBDyVgpdOF6WvMsBmRgOMdG2Jt6Ta0vKUym3paqLTzTpxDiJrbYkTUXJiQpPHI6gioPERSNrdk5slRmyFLWxcXaTU+HxjlXUGKp3szy6zzpnQSI9TiORHhUfWKbsXtioMi0gHLvUjP/NGXMeFHi3y5l4JKSCMQQXBB4jg8LVMm00V3tZ/VT+Qf7KjIj7Vv3yaj4Br/AHKjI1wlglRxVqwZdwgKTvVgpM3XAQsjZE1I9RA4y5+T1gpQb1iEI9PvCFQModz7xMTCzrFWJ4ivljG9mlORzhoff38oPYHUQTSXLxDZ0s8WcpEIVI3lDi3gW+kd2sbrRvZwzxk5vOsSS0tEE8s4hVsRgFrmVIcPkSHZvYifZdoAlVzUSdcWf3oYGtVhmEqKUkslyBixALtn8XhA9kSboIev6xdr9aJxtsZWi1PhGkslohs6g9YYBAamETeCwdsu3sLi/hVgdD9j6w9stnK1XZaVKUcEpf8AYczSKhLrTXpXnF02cq12cIXJRImMi+s35Kp+biWJiiAAGwS5LuDSE+O2CU+qsc2Ds+JS09+Frmq/9uV3axLfBc0IK1kDghnxLVh9bBbUFJS1pkSkG8hcsyQpaDTeKnUzD4wU4nECK9sTbcpBmhM60y1gvMWsS5MlCild2WuSmWwLB3uXlEMSCAIY7StUoIC5YTOnO6ZspKlylTKfEJh7tSyUkXgVTAGasVaUdGVuU3kU2O22SeFrtaEG0zyb0q4qQAAaMpABmIAPxBS1LJ0on3bewrTKVOtCbQVCTLM2oEvu0lwhKFAOViUlA3gWrvC9vGW3tBMsqe82jKG8bqUpTLXuKAPdpSqZe+Sru269GagbR7RrmmaiUBIkLoJYc3UPeUCok/EXUQMyRgS/RXb/AIc00xJPtSp80rW4qTUuXckqUrFSiSSTziFaSVClMPMUiaSqilMySGHIYfSPJI3XirdaGSNCoJXLV0P/ACofV4c22yKRdIKgWCkkFmU4IKRgSCyq84U2qVel5Uf1aGey56ZkuUFqU6VMsAuSKi8AQSFV5GsBzpBXH2kXKw3p6e9UVKWtiVKLm8yS3Rx4iJZ0zuwEj4lZ+84S7H2iLOVoN4pUHTgpJXqabpahAJe6ODWLYUzvVhJSVJmYsReFPiBOYxEeZNUz0IWlnwNuzWze/JQa3fiOmNOMWJGyZK0KRIIBHxf5dcRzgmybMTKkGRJWL/zmjnmMRp7eIdn2FQXXdu1UcNTT3hCuGkZpc3a2nVaMs2ywAolJTdxLDy9tB1hlbtx3QRumtMw3D0wiRVvRMJQ5AeisjlGIkFIc4u/vwgdOrwRlNy+wTLS6Qc2rzz849KY3H19Y8EaawQsR7a7Nyp5KxuTW+NOf5hgocceMUuZa7Vs2YARuKJpVUtf5SzpUwdqHnHT3bRvbRDbJctae7mBKgoNdId+n1ygK0Opezn21O1VnnlK73dm6ykqBcKBU9WYjjHsAdquxgROAlTilBSCEqF5qqo94EjnXiY8jRCqA1C/JQpM8GkSqIF4Dl6QDZ8A2OPWJFzcCzk+GmsLLZpTwFNeyLU6tBBkU4xHINKmJjMpCWyiI5EtlCJrxjSSt1RJMBeA9jIwVhEFOpR1J9YOt8wgACjh+mHnAlmkVh0qViyyF0AeF9pJKmz+uQg+dG1gsl5aSRQGvHL2YaIstAwtapFqO4V3ZO8A4ATipRZ2CQACTBGxbLKVLEspdqvUFiTQ65xLtK0plWmcVMy7LMlgnVYIT5p9In7LyR3D5qKel0zHH/YeHCKTS62RhJ2wDa/Z9Ut1o3kf9k/ccf3hchKgHBpofvHQVTkpG8pI1cgRW9r22zv8Ayg69QGT116RmjytuqNFWshv4fWaSq0KMyqkJvS0kUKgQ6j+UMRzfKGHa/aaJoX3rLKTdlg1u6kZuT6RVNiK/9TKIoSsBx/kbp9TBO2lpJINSBg+X3yh7tjRVZBFdoJzpUld2YlBlGYACpctVLswqBC2FAWdsywY2Z24ths/cKWlrtwzAlpqkV3VTHqmpqADWpxdSmSlSaY+8oGOz5oFKg6EF+NYvGS8/2Q5OOspHoUuYola1rOF5Sioto6i/SPLQW3B/y+gjRFoKHBSQrL7sYksyUH5hxJofDnDP2S/gy1BpY/yPlkPrGqjuAan6vG9uIUsAEEDTKNwi844DR3fTEeGcC6Q6WSSWLybp1UOhL/WF1mJlqLpdJooUByNCQWNMW1hlJQ2ON71jWZKBWxHxfaEUqDQ4l2ju0BfdlYS2YN8NdAU1Apj8QwN08D1DsXYUiSZstlrPwnAhJSkkNrVub6RxlExaE93eSQflUQOFHIEdJ/DmZNSLjF91SUqODpZSn/tz6kGM35P1sqtUmWuwy194AgG8+Llxq9IsMxSJgMsl8ndnI5YwKLekKa6FBVFLAZ+XDhEsux7wIa7kfSmsRgqiRnK3bwRWfZxSWWxSK5Vg++7++nhHn8Ql7oYgY/prBEmSA7HHDgIKjbpEpSe2DJtACQTy6wHO2k53XNckk/tElju1cXjeOLUBqnLTzeDELdQBAbEU5/pFVbxYrpAMpM9Qe7d/MWrWpI6ZRPZ7AoVXMcn+0N6k+MGAvl+30iVeHDhpBXGmK5MpnaqSBNTU/AM/8lRkSdrf6qfyD/ZcZGmEV1Qts4Mpfd0evHLgXFTziJdoWoh1O2HvlAUpQYEn3nG/fAFlBhwwPGsOoUaO9qhxYZ5Zjr7b36wYF6whs1sGBpR8CQ2obzhrLLtj1iU4+SkZeA+zgVMbrwaIrOkiNrVMYcWidZK5FtvWCqmVPMxlmwcHpEa5OBg7Z9lKyMg+Pq0F1QUns0RLKyA3OGaEXBQ+xBKpaR8NNByB/SIFVJd84CkdJCi1kTJ5SqrSlljXIgF9XJiHZqibMhRJbhmxIfygfbNmStU9Rd5aUXcqlQfnR/GGhs4EiWRRpaS3Op6uYtP6ohx4kJps9SsPOvmYjKlHEhvCJxNphDhWyEKqCU+FelIS0irZB2YWP4iWpVEpvKP/ABQtQxo5IAHFoitExM5190LxPxJVMAc7z3Sshj0FcsmS7OmXJmi66+7YK0LpLh+AI6wssks9yzUd8MqAc4Hala9hX7PPoU2mZc1PL94bbCUZiCAUgAlnNcLxoBz8YDnSySQlJJ0CTDvs7YwJYIoVLV4ABHqDB5K6HQbsmnWBJrQgfMU0Ncq+/OA7VsJCzR0kZhLeRLeAi1LsoNEl9XH6xrMDBQYgUPkOPTxjP3cdD4ltFEV2ftCC4SDXEKHJ2LHxg+z9lp8zdH9QgqA+RqUJFQovo1DFwMpyG4f+P6xZdjSGAU1T6Q/+RJkpQS0cyT2FtoF66ksLzJUSSMS1BXhnCMzCaOfeusfQVjFUEe6xyu3dm0TpqyFXCkmgwO8oc0inGG+b/YEEU8SjlUmL12D24myoKFoJlLcLKFFwDQ7rMwcndI1rhCOZsoS5V9SnfoSAq6wyLkeNCIySlSrybqQml0uaDEPorVwcwwBaOUlyL+BuWoqqO6WTZaDdXLUFIUxSRpVj5w3KA13KKH+GW0AFzJFQFC+kZXgSFs+Z3SwpQ8Yv/dRGqdIySbumCIsLKd93z5HWGCDGrR5LxMUilESTb2BGUxIGv6/UQSiXV+DeJjLSKuBGippGQ8YWTSYctEwjWbMYFRICUh3NAzGpOjQHOnqokFJfEv71Ec6/ErtKoj+ClLTeNbQU/KgVEsklryqE6JDfND8b7Okc4ivtX+J0lVoIlyVqSkXQq+hN5iS4Bq1c4yOZ2oS0qI3lcQqnTWMjYoo7qJpMzWCEWglN0C82R0GmsBSSxg6VIdVG5u0UEVhQUwcfD8QIyNHHL65VqzsdsNEq6EZVp0c055QotEspUwNCz3QwJGbYOw4QV3BCQFNwUKEfT34K1ZWNljs9o4Ri6wp2faXcEO1RWrZ4+6mG8quEZOSPVmvifZHtjkO2g9YZWdNYGs0wBLNXhEsq2gPuk9D9ojtlZBgRUcff0iBaKnrEMvaBo6T4GI1bUKlCXKQ8xZYFRAAc6E06ueGEPTJ0VzbUr+rMfAhJGtVeX8sULxbJlnAupbdCEhjWgbHxEVS1WRZnGWsORMYsbzsS55MSa+UWmftAFT3VMzYcQdIfklSSEjxttldnSGUpGaTDbZ9pF0AliMCfeMB7QW0y8UterGswpYtXhC3aH6D1bFJBSPgUBpeuquOaML10xXbKoCVdNcLr6Go8qHiDHsgKTMCk1GJS+Iww8IhkgCYrEBKiwVQ3CcDxBY9VQyScWhcxlZ5NvGj08fKLrs9N2VIF0ulFeZdR81GKilN44EdDrxDHqIv8rZUwBDpGjukZCjEj0hOSWEjtMOs9UluBFM3/AFxiKdLzAF7E1Obk1Bwg2Ts2c1EOOT5ucEKghGyZruZCi+LU9URnexlJCqXIUpd0Ym7pQUJ8PoIe32WAMgY8l7NnO4szEhnM4Bh0lnlE6LDOJ3pKAde9fy7sRyYspJm9keg6+JMVDuyJs5gfiUdfmJ+sXSXYZgqES34zFH/xhVZ+z011GYZbEfKS4+HUMTQ+MdN2sAhJLZXdq7E7+Xfl7s0EKKflmUYFvlXhhRXM1rCwQCkEirZgv448I6pI7PKULpvAMwdh/bxODeeMCdrOyYMozUC8sDeo95sVHUjE9TmQW4pvT0LJpPDKnsm2d1PlzgKoVvNoaKGOYOMdfkTDU1ILEH3wuxxNJu445jh9SIvXY7tAEkSJit0/0ycj/byL08M6VmvKJNF7v5RMhMDoId4IvQIOyUiK1imDwEqWlAKlBIYYlgBq+QEVPtx2+s9nWZEsrm2kUuIVdQk476jRxiQK6kYxzbau3Z9oKRPmpUgYIQFd29Te7tT31aEgigZsTz43KWVgpCDcS+7a7dS+6IsrlanSmaboSlsVIJO82WWBjl9oJ+EOLzkkuTWrqJqVGqicXI0MRz56rxKQE86ltaH6iF861FyQsrUaUdkjNuJwjXxwUFgbrkhtSJQU1Txf7BoyArWguH04nMxkOFxYrUIIs1QfpGRkUMpPaw10gl2qNOL0d8fCJk2pRSUrwHUjRvDDhGRkcVRJ3ipSwD8SeoIxf9IdWS2DEfCRhwz6jzHGMjIlypOJbidMODvQYAF+eXpDixyryQf7sseeJ4RkZHm8mEb4q2Lu0FsA/lJf/MhhRr10CnByeUCW6VLWtH8O4CkAF6VrePNroORfnHsZFViKaEvLCLLKUgboD5ks566cImn3xR6++EZGRG7yUuhdNlE0vV98I0m2VQcN+3N4yMikWycjaxgIUkzPh4hyHcOFAuCHfOggDaYUnvVEMQrJsb4LCuFRjGRkaIEJmbF2hfnSkzFKuqUAtkpFHq3Sv0juuzttpSlIS9AAwCQA2gagxzjIyM35rpqg8UFJZLBY7eVgEAnwHDNXOCitf9qR1f6RkZGWMpNbM3IkpUjS8XanvpGyC+MZGQ62AkMuPUxkZFBT27GkyXGRkA5M592x7OAXp0kgBKStaMGAYlSDhmN3w0iiWiYq6SCQRi3T7x5GRp4ZN7HOm9j+18pdhNotMy73SiiYbqlbwSFg7oLukg0hV2i/FIXVIsktQJcJnLYAYupKA5LZO3I4HIyLqEYRwhUu0snKpqiKpcqUXVMXvLWTV3JcdSdXjVE0gFObElsWzc5knE9NYyMgp2rL1WAO0TCqmCRiOtH1jWdZil2Pv7xkZAt2hkiKYh25fUxkZGRQDZ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hUUExQWFhUXGSAaGBgYGBgYHRwYHBoYGBgaGhcYHCggGhslHxoaITEhJSksLi4uHR8zODMsNygtLisBCgoKDg0OGxAQGywlHyQsLCwsLCwsLCwsLCwsLCwsLCwsLCwsLCwsLCwsLCwsLCwsLCwsLCwsLCwsLCwsLCwsLP/AABEIALcBFAMBIgACEQEDEQH/xAAcAAACAgMBAQAAAAAAAAAAAAAEBQMGAAIHAQj/xABAEAABAgMFBQYEBAYCAQUBAAABAhEAAyEEEjFBUQUiYXGBBhORobHwMkLB0Qdy4fEUIzNSYrKCosIkQ1OSwxX/xAAZAQADAQEBAAAAAAAAAAAAAAABAgMEAAX/xAAmEQACAgICAgICAgMAAAAAAAAAAQIRITEDEkFREzIEImGhFFJx/9oADAMBAAIRAxEAPwBeLVRiae8IAFocnjQDlDW2bNcbtCaMcHGhywhHOlLQReDMzVpzGsefE9NhtjLkICSyVC8Xdyz+pd4ZiaZSkLq6c/TD30hPYbemWHU6lGtOP6ZCLhsC0SJqrhZS5vwpIJIAyJwBYOzxDkTux1obrmomykzQAqVMpMFRdU9QWqneLviklxixB2ushlFTgJNxVLzkpcKbBQzahdxQmILcr+CtC7jmUTvoPzJb4hqRUPpAu3l3ZJKS4cBBxocieGuYPJlSsko0yKTNDpFCKBjrXXOCrShlYYjhSkJU2i7UijAvoeUHJmkmruzh+OsNRYKs6SpJrQKbD69YkwATnk+Z6RPs6Tu3S+8Sf+uPpASySptFO5xhEwKIVLtzEkhjiWrQ0xgyybSLBLUvOkg40OWeIMJbVMAUXLAhiI1sc1L3Re1DN8ObuzCGSA0h8qaAzqS3Mer8IYWHucSULVokhXk/0pCGdNZG7NBpglQva0uEjIUP7Uw25RUWdxUNTDENrE3rAVG9nSVbRky6sQkgmhdm4k1HA4axrZdtyJxuukZUp1bhpTi0UCy21c28hIKias2DPgPCg4xGdlz5U1rhD1GhzIfBxWJdX5ZbpE6Na7CkhwxpRiMK/Vx040VTEEFzUCjDFsc4XbO2spEwS1kuQE3alqlutSYcLu3XXulQFwEgE60JdmYOA0UhNkpwryGWZCZhQCS6nfQAVB8oknSSSwyx5YQw2Ls8Kl6OMc3cNQ8IOWjfYMCAxUOFYu42jOuSpAVgsKHr8QV5jBokm2neUGFFNoI3ty0BW6ebf3c48RZ3UA4vEXq++sLXg7G2TWCalRVQVwfB8AI8YpQKB7zMcNGOnnBEmT8RSXBwwoa56H6QMkutsSTyxD4tlFFhE8NmtklmoWGoTu8PXCBdoSlFF5ALuCGYmhyEGzEqRvKLpUzGmDcPdIGUsbig4c0YmvtsI66DsJuKuEqLFgQKOGxHnEKJt4gE0oPD7xEb1XJcOVCtAPfnGsp1IvPR64ivOGbsMY0PZAAcAwonhSXzEH7MnA0GSs3zfWNJqN4jjFHol5B9lzDePGCZsuvER7LkEMWzwia0S98E4HTUYQKwdeSCULhOV6pzqwD46CPJU0mjQYqxEkVZvesEpShGDCD19nOSKd2ilETEviUA/wDZUZEvauY85LN8A/2VGRWNUTbZRf4gKoaV8PpC3btqeQc2UK0yNW9OsByrVT2YA2rNe6kOAa+DD6xFQpno02ayJPeLSgY4k6AZ+9YbWmwzEsUVYuCmhGfMdIW9n0NNK1HBJHMkg/SHe2bUkyCEmqqcq18nhZ2pUhkrR7sS1FYCpkwrJJdS1FRpT4iXbKIbdNX3aZbm6FOnlUDpj7aFuzrPeKUu3yk6DGLVaNky5gASbhHUFhCukxaFCZqbpBxJaHsguhBB+FQKjqMvAQptPZ+aMBeHAv5GsTyZxCQlSSCKfuMY5q9ATrZZEKDJUC96g15wsKHm5MAVE40q0Bz7Q5lnJBH6vEcy2MS3zBj44A9IT42N2J9rAAgjeCujcOEZ/CJTv7yqOUggY4hSTUBsxTBjAypCmvlSa5E15MITbZtYUujukMMaAaAmnlBWqFfsnXaECgdnok1OOALmnpHosDqCkhQJwvEEV5VzgbZqgSFLr9eHLLrDC32ogP8ANiOAGkK45pDxZaNlSpNkQVqF6YqtG8HUWHjGsrtIorBEiaFGly9LUlVCXQlKlFw1Wo0JrDtR03KPQbwBA6RaLIqVKQGSB3lFKSzs703TwpSJ9K2FyvQk2ltuSkkTlIlqqLt66Xp8twMoa04x7syVKSrvUTEzkqzvBZBp8SSXHWvlG3aDbtjLoXMlm6Ki7fqBhQMMcqhsoXdkJMhaJyxMBUCpKEgAKEvdCVM4fhTI4RWPGut0SlKV0dA2ZtRU7dlubg313QlJd6JTjyhiqb3bUBJap45eED7AsZFnSgAhRAUVcVVNDXDrHu158mQm9abRLlgf3KD9BiYK7PRG4p5NkykAEqNSprrOca4QVa5IUxQQCBrgBSKFbfxPsCD/AC02i0HVKbiT1mEHyhZaPxbmEOixy0D/ACmLmHwSEtDLil5Dl5VnT5DgMkMXGNeOXWMkymUol3D6lwI5ZZ/xMtJIIkygxrvTQeTkq9IvfY3tf/GpmBUsomy0hRDhQILgXVAB6jMBqY4wyhXkSSkstDSYVlKU5ZBqgHMnrBQshKLhYAO5GRxoIDk2tKytjv5pLggflVVtDhEptJa6lxeJ8wA/jCtryCm9EsiQElRd7wpmWAq58IARPCQoHBqcw9D5RJZbFMAa6Q+NWw9YLsmyryd40IfN6jOGSb0h24xu2DWS0BagE0JZ8i+LiGoSVGtbp9Q2OH6x5KkSpVAz+Jjc2t6JEVVRWSDdvBJJkXRjGq56E4VPCsAWqaaFSjQ/CmvkPrHgJYsyRqWJ+0SfJWEMoewybPUa/COJaBisZV50H3MCCe/wutWuXj9okMgn4j0Hv9YlKbY6ikIu0Ux5ifyjDDFUZHvaEfzEuPkGb/MqMjVx31RKVWcou5QHaluthkG6uX+kLpNtWj4nzrj5mNbLRQIU6Xrq31/eAo1k9RyTHljF3DP3nHu0JjpGDV4cPpE6Kh4Cti3XdGVPrCLLC0G7H3Qk0c5ExYJNrbEN5xV5SKDhDKRPOvTEQu2LKJZ5FrfBn1f2Y9nJB+Le0pTxNYr38YB7+kTonJeiinm4junokHTbEjIXTqCR5PEAsspJBWpiTRzR4jM2YMwRC23WhaXS5uH5Sx8HjmmkK3kzbNpuuARUtTTxdvUnhFbmrq8TWpTv7f8ASAyNeg++ggwQwwsls3kg0AI9RDSeXVxoOiUt6+sV2WsOKsxh7Z594AZmvTTmYElQUweyq3gHxJxwf9Icds7Z3UiVICjemC8svgMLreL+EKLWjeSUs4NffLGCdoWZU+1SUJRfvSwE4AD/ACJNEgAEknAAnKDFJyQ2hXNJeTLs6SVFAAShN4qWolwkVcsPWLnJs1j2bLQu3rAtRQb9nk3VKUVKCwJigGSWATi2Jq4auzNuybAlSLCRNtKwQu14hIOKLO+AyK2r5CqoklaipZJJLkk4kmp4l88Ys4RSyLcp6wi17f8AxStk90WZrLJwATVbYb0w1/8Aq0UmbMWpTrWpSlYkkkk4Yk+cNUWUJIJDDU5PAm1ZBQtKhUfaHjJaROUIxN0SiCBl5RPJmHSnvjG82Q6XSojdfLFn05xCJd4BWOoKqEfeEq9j929Btk31BnUcEpAvEk5AJqo8PWOw9hezU+wy51onpF5aB/LSoFaUpJUXJ3b3B8sdKl+DQkCeVzFDviSiSkpJYJSVLU4LAkC7/wAVax0ztBtwy5U8qYIChLQpnvG6L5YOWCiU67quETfVJv0S5Jyk1Cip7d7W2e0oHclSZ6SbrpurQWd8wUkaFjFy7PbYTNs0mYoDvFSkKWEigUUgkDIVyePnpKiLQVpqq9XqClxTAvpzju3ZeeTZJDJAAlhIx+XcNBxGucBvrkSUV4Hky3q+VIHOp8IgdTbymHEtxwERKUTR25MPPxj2WgCtOtc9TEpcjfk5QSJpd3IFXSkeTZ+RV/xTX0jEywprxJ8WiXu6UDD30jrsXTB94ghKQkalifAUHWMXIGKnWRrhEypqRiXMRiYflDV5wrCmeBFHJb35xsmeMhniYEtMxKaqVUwJ/wD0X+ANCjqNgXaInvA5rdHqqMgTbCzfH5eGpjI1wf6olJZOMyyCwPn7rG5sgJUQW/aBUqqGrBEpbFTHPOuQiiNSJkTpqOI4M/nSA1zC5IJJd8wfDOGCJwzDatGsySlUcqHsP2daQtNMdPWD0AgxW0oKTumGdmtimN5OAxb6xOUayhu94YRbFsXf39o3s9rFAc4VTZl41Me2aZ/MS+RhkSk8jqbMAhdbra+vgwg6eQxJwhJbiHfDgcfOFqwNZI7VPDCBxfd6cI1sybynPSHUuxYV6QG1EaMWxHMBFSBzgqx2tq06cGwhha9mLSkkpJDVocM4r9tklBCk4en6Q8XGZzi4jTviCXwYKfhnTqBBXaTalxJsyFAqIa0LTpiLOlQ+UMCsjFTDBNVFgt11KltgGQ9QV4h3yDFXMAZwFLTWuWPPM+MOoqLsX7YN5KK4Q3sUqgL1y4Ye+sAS0Z5/SNhMIfOElbNCaiPV3WuqDvo4iKfYJKwASt+h8XEQWS0hRFXbLP8AWC1pS7g1JesRymUaUlew7ZnYG12pLylSwg0dSlBnd3ASeFHjzbH4dW2QAZncFDtfTMYAmgvFaRdcsBk5DkRaOy/aecgXVNc6hmpRoI2/2sTOl92ClQOIKaMQQXU7vXEfeLfKkjI+OfbGjfs3Y0bNsyVWhCZakIvTVKRv3lFd5PeD4k/00gIJd6/EIWds9vd8Epln+WUuGomqnqA9XbPSKft7bE5DSlzO/khgi/WgwD6sfFzpAZtailkm6h3F3J6k1eFnwL7LyLC7ae0TWuzFNxQBrmXDgHm0d37LyHschiGEpG89Huh651eOBJtS0FJWpakioFDiHDBQIZ2J4PEds2qqbLlpUp0pcXHUUhyTupPwkkmnnHfG5bFlCsI+lZdkJJLpUB/aXiFQAJdKnfOkc0/CyUZF+1TiZUju7oSxvTVKIukIGIySWdRNMK3cW+dMN+ae6lj4ZTsfzTl5n/FLjF3ifLxwSsknK6GqJ6sgBEa1Eu5eBJEwzHKDe1OAfMOcfARlrvB0BRvkA3QMRnvHBmOMQVsdpE86chAdXTM8mH1iKRa+8NxAJfEnKtSwoPGB7DKCZQmLYKck3nNKBjoMo3kzA4Ms3VEFi4UH4eVGh0gBszYgJdSvrE0vZiEs1YYgum8aUcvlrGqJgI3QVeQ5ucRyeKfHZP5JFS7TSgJqfyD/AGVGRv2svd6h2H8sUFfmXnR4yNMY4JNs4abPKUyk0LZUYaUiOZZGwzjcpBe8ljmRh+kSJSflPQxx6G2DAEa+sYFNwgm+x3kEcR+kZNQlVHaAcRS5ppSGbPJLZ/cfaFQkENV+UP7IWSngPNoSeB4eRHG9iDrHMQy2jZUVKaFuhiLZskULVr6t945SsVxoNny35Au3GEe0k1c1eH8I9pF5hHEeggoVnthshJFOL84cS7KUqBoQz+xC2RMIwwaH9jmiZLYYjlrGXkbLRSOgdm5KJkpIUAoEXSCMsfKlftHJe3eyv4S0rlJG4apLnOrMcGcR0vszawmhUAMcfL3x0gna2y7Ha1BU6UFqSKG8pJbJ7pDjR3iPFy9JZ0dKLs4VNQ0uUGobyjzvXP8A8/ONkSgMQ3WLztrY9kQf5YoAQEqUZjVJN0muJOesVW02OW7pFODgeEbI86noMY9UCCYnIiNVkZAny9YkFnS+HgWgm6AKQ9pAlKxWtChUJV0xHHlyjZNpU4cv7EFqSSfjI6+UQ7OkOtdDXA5EOSTTB/vDpprJON3gY2abMCbyS2msbLtS2dTceMeImFIuwvnFSq4QijZokyHac4qSeBfkfZjzZlpeXdzdvr+kTTpAuFOFHOuFBXUsIB2eki9gxoro+ByPGLpJxoyStTtDsWYzgEJUES07q5qnYMKhIDlamqwwo5GMMtnbTsdmb+GspnzKPOtR+bVFnlm6ODqJ4wv2fZXs6kEF0EgDUOVD18jE9ilgpSoJ/M2goQc4hLl62ii4++WdB7IbUn7RVMXON5Uq6JaEgISm+FXjdxJDMCTmqLWNjkAKKQRzBPMA0PjHKuzG1F2O0ickKMtW6tNGKfmzoQah+VHjqMzb5mJE2XdVK1YgsBWhqMxwIOMZ5U8sjyQcXjQegBbJlzEpSzEAMtzUOks1PSNbcCyc1ijjFgfi4YCIxJTOQlSk3UliXx5AwZZpCZaVAqcuzPeYZDhTKJ0JZBaJHeSbqixIJf0JBxcvGlisgAKQgC6K0YvwLsqn7xIVEhzusBpR2/aMlWhKAJR3VVZ6jg9cf1hkwtDKwThMQTiMQ4+U8ObwwfCFGyC25oLp0fGkNpeEWgyE1TKp2s/rJ/IP9lRkedrf6yfyD/ZUZGuKwTOC/wASSXwdy0TGcMxGgk8+EZOQW1hcG1NkkuYHoroY9UnVPVMBJRia4+GUGSPi4UaEaoopWYnda6XctUdIZ2BDLXg279SYXHFJOpPnEotBDoRiolzw+kK8nBG1Z29cTVXpBchN0JToP1PrAFmlBNXvKOPvIeMG38zHV6GJgX8Ir09brJ40+kHWy3XAQKqIpwyeFcMSYTJtAFCHhhsme0wEFsiIUpoHzEaWS1EkKBLlTXXoRywwETlx2mVjMv05am3KEZ4O516wtmz5zkKXcBxIVUjg0LZe1FlIF10j3gYGmWtRLJTd4t9zGSPCy/YLtloQEsArrn75QvVaUqDCp0AgS0g1vKPr0rDHs3IUo3zRIoBqdY1R41FWyblmgebsueWuyleKR5FT+UDTEqQd9Cknikh+ooYvKVFuZjdWVMeDdfLzgOaO6lAXZ1TPhQRxUfo8SSpRlrQSSzEVr+wMWi37OvC8gsdMjq2npyhBtKxrKHundNRiTQ4NjnFIPtgV1H9jWetON5IGGOeOefCE1p2iA4Dk+AiGaEFN17rHJIzxwq/NhEU1itRAIerHz840Q4kiE/yJMwqmTN40SKvgP1MEKK03UocFrxwDMXcnIUzjydaC4DUBdqYihGDY1jy2TXx3hRrubVAOeekPTJuSq7yPJG0rl0ir+B8eMNrBa5ZrLWlF6pSqlcD1ypBXZvs0hIQmfKBmzEukO4SkmgSl2vB8WJB8Yl2l2MnoSVhExaEUcIN4J4pZlAajyaPP5lFs2cfN7BVqchF5LEhggupRySHokktUvB2x9vqsqlSJ8taUucEkKlkjNJ+JOFQz4gF4r8tQAegTg74eFU+6w7svaeTaJXdWuUtbf05qSO8Ql6O9SMw7igcGJ9MatDTzg6Ls/astUhClKQAp7u+CC1KkGh1fCHVkmEoQRVxvMxDnHChbUcY4XOnKkKUbOTMQ4qUFL5C8h3cOA48RhHTex/a6zqloCpVxnpeJKa715JriQ7EwsoNLBmlxteC29+lTAC8+TPEB2OpagpQSkMMaqxdqfU8qQ1sFulzUX5SgpODjIjEHiIJh4QrZnc2DWWyhDVdRLknUnTKCEY9TEU3GJEmp6GGWxXnJVu1o/nJ/IP8AZcexr2u/rJ/IP9lx7G2OiZxBIfR9GjaaKPEcmjeHlEqkk/l9YQ2JkBlgV8eRzj2TLZR5YtzgmYkUzpECCx6N5tCNlKyeWmjAaYxNZZDDiePlA05VR7zg+TPBoDj7+sF4OR583iPOIrXaUy0ucchqftBE6alNSfCEE494pz04DSOjlheEQpKlqclyYIlKcscY2syA7iJTRQOsdKVsSjLYr+W2BLDxgWwyCpWNEO1M6h/XwifaSgQHHskD6vGmyk/E2Ao/mfWOWIhX2HlnQGga2TUp4xiJ7CppAJN9Qegf28SjHJWzJFjVOVoOMW7ZMgJSEjABucQyUJTLS2FK5nnE1kmkeA8o6U7WAJUwxTDCnOkYTr45ftEM2cNW+sNtgbI715y1BMhBq6FLvGuDsm6M1EsGrSFjC0dPkUdgUixz55u2eSVBnUrLElyo0BIyJyzhVtf+Hs4Ui3d+mZ/8CSlIyZV9BJJaoBKRzeOiLtJmKNnkz0XiARdShaZcp0h3lhKXUcBQ1J+UGOc9ozNnTLyJLpmG5KSglRJG6la0zam8UqYvW6o1FYpx/rKyDn3XV6KRahIvnuzMSkvRTEtlUfV2fPGIlXMQSWdw4IIwobo+tHpSGW1rCiSDKoZiVFJoQbzsoFJqAGI8IXTbE3g56aRtUrIOC8A8mqw7VOLamukX38L9j99a1qmIcCSVpCwCDfUBeBOBa8xxxMU/ZshlC8A14EknDTPUEaRf/wANbbctNwEETJRTLvhIPePLUU3gl95KMMykZl4Tml+joMVk7HZZMuSgVSgDglIw5U0yjaZaSTupWeIQoeav2hTtrb0qypDp7yeQ4TpxJrdHFnxaK1N7WWqb86ZfBCa+KnPhHlck7jRfj4JSdr+yqdsdgzLPOWZiFGUs7s5Qvabq1iiDk1AaNgwrcmwLCgmU6kqbCrFzusKksKah9DHQ5205wYmcs1YgqcHUFOBERWTak2X/AEShLmqbiLpf/jQQIc+KNj45JW6YgsvZe1TSUiXMTRhe7pNDjRawrDgceENldhrU4UuWVLIZSkLQkE6nDHVotVntsqcopmIEhZ/92UbvK9+rjlFlsyFoAQs3skr/ALuBGSvXyh/kshLmnHDRznYm2bZYpi0GURLBDyVgpdOF6WvMsBmRgOMdG2Jt6Ta0vKUym3paqLTzTpxDiJrbYkTUXJiQpPHI6gioPERSNrdk5slRmyFLWxcXaTU+HxjlXUGKp3szy6zzpnQSI9TiORHhUfWKbsXtioMi0gHLvUjP/NGXMeFHi3y5l4JKSCMQQXBB4jg8LVMm00V3tZ/VT+Qf7KjIj7Vv3yaj4Br/AHKjI1wlglRxVqwZdwgKTvVgpM3XAQsjZE1I9RA4y5+T1gpQb1iEI9PvCFQModz7xMTCzrFWJ4ivljG9mlORzhoff38oPYHUQTSXLxDZ0s8WcpEIVI3lDi3gW+kd2sbrRvZwzxk5vOsSS0tEE8s4hVsRgFrmVIcPkSHZvYifZdoAlVzUSdcWf3oYGtVhmEqKUkslyBixALtn8XhA9kSboIev6xdr9aJxtsZWi1PhGkslohs6g9YYBAamETeCwdsu3sLi/hVgdD9j6w9stnK1XZaVKUcEpf8AYczSKhLrTXpXnF02cq12cIXJRImMi+s35Kp+biWJiiAAGwS5LuDSE+O2CU+qsc2Ds+JS09+Frmq/9uV3axLfBc0IK1kDghnxLVh9bBbUFJS1pkSkG8hcsyQpaDTeKnUzD4wU4nECK9sTbcpBmhM60y1gvMWsS5MlCild2WuSmWwLB3uXlEMSCAIY7StUoIC5YTOnO6ZspKlylTKfEJh7tSyUkXgVTAGasVaUdGVuU3kU2O22SeFrtaEG0zyb0q4qQAAaMpABmIAPxBS1LJ0on3bewrTKVOtCbQVCTLM2oEvu0lwhKFAOViUlA3gWrvC9vGW3tBMsqe82jKG8bqUpTLXuKAPdpSqZe+Sru269GagbR7RrmmaiUBIkLoJYc3UPeUCok/EXUQMyRgS/RXb/AIc00xJPtSp80rW4qTUuXckqUrFSiSSTziFaSVClMPMUiaSqilMySGHIYfSPJI3XirdaGSNCoJXLV0P/ACofV4c22yKRdIKgWCkkFmU4IKRgSCyq84U2qVel5Uf1aGey56ZkuUFqU6VMsAuSKi8AQSFV5GsBzpBXH2kXKw3p6e9UVKWtiVKLm8yS3Rx4iJZ0zuwEj4lZ+84S7H2iLOVoN4pUHTgpJXqabpahAJe6ODWLYUzvVhJSVJmYsReFPiBOYxEeZNUz0IWlnwNuzWze/JQa3fiOmNOMWJGyZK0KRIIBHxf5dcRzgmybMTKkGRJWL/zmjnmMRp7eIdn2FQXXdu1UcNTT3hCuGkZpc3a2nVaMs2ywAolJTdxLDy9tB1hlbtx3QRumtMw3D0wiRVvRMJQ5AeisjlGIkFIc4u/vwgdOrwRlNy+wTLS6Qc2rzz849KY3H19Y8EaawQsR7a7Nyp5KxuTW+NOf5hgocceMUuZa7Vs2YARuKJpVUtf5SzpUwdqHnHT3bRvbRDbJctae7mBKgoNdId+n1ygK0Opezn21O1VnnlK73dm6ykqBcKBU9WYjjHsAdquxgROAlTilBSCEqF5qqo94EjnXiY8jRCqA1C/JQpM8GkSqIF4Dl6QDZ8A2OPWJFzcCzk+GmsLLZpTwFNeyLU6tBBkU4xHINKmJjMpCWyiI5EtlCJrxjSSt1RJMBeA9jIwVhEFOpR1J9YOt8wgACjh+mHnAlmkVh0qViyyF0AeF9pJKmz+uQg+dG1gsl5aSRQGvHL2YaIstAwtapFqO4V3ZO8A4ATipRZ2CQACTBGxbLKVLEspdqvUFiTQ65xLtK0plWmcVMy7LMlgnVYIT5p9In7LyR3D5qKel0zHH/YeHCKTS62RhJ2wDa/Z9Ut1o3kf9k/ccf3hchKgHBpofvHQVTkpG8pI1cgRW9r22zv8Ayg69QGT116RmjytuqNFWshv4fWaSq0KMyqkJvS0kUKgQ6j+UMRzfKGHa/aaJoX3rLKTdlg1u6kZuT6RVNiK/9TKIoSsBx/kbp9TBO2lpJINSBg+X3yh7tjRVZBFdoJzpUld2YlBlGYACpctVLswqBC2FAWdsywY2Z24ths/cKWlrtwzAlpqkV3VTHqmpqADWpxdSmSlSaY+8oGOz5oFKg6EF+NYvGS8/2Q5OOspHoUuYola1rOF5Sioto6i/SPLQW3B/y+gjRFoKHBSQrL7sYksyUH5hxJofDnDP2S/gy1BpY/yPlkPrGqjuAan6vG9uIUsAEEDTKNwi844DR3fTEeGcC6Q6WSSWLybp1UOhL/WF1mJlqLpdJooUByNCQWNMW1hlJQ2ON71jWZKBWxHxfaEUqDQ4l2ju0BfdlYS2YN8NdAU1Apj8QwN08D1DsXYUiSZstlrPwnAhJSkkNrVub6RxlExaE93eSQflUQOFHIEdJ/DmZNSLjF91SUqODpZSn/tz6kGM35P1sqtUmWuwy194AgG8+Llxq9IsMxSJgMsl8ndnI5YwKLekKa6FBVFLAZ+XDhEsux7wIa7kfSmsRgqiRnK3bwRWfZxSWWxSK5Vg++7++nhHn8Ql7oYgY/prBEmSA7HHDgIKjbpEpSe2DJtACQTy6wHO2k53XNckk/tElju1cXjeOLUBqnLTzeDELdQBAbEU5/pFVbxYrpAMpM9Qe7d/MWrWpI6ZRPZ7AoVXMcn+0N6k+MGAvl+30iVeHDhpBXGmK5MpnaqSBNTU/AM/8lRkSdrf6qfyD/ZcZGmEV1Qts4Mpfd0evHLgXFTziJdoWoh1O2HvlAUpQYEn3nG/fAFlBhwwPGsOoUaO9qhxYZ5Zjr7b36wYF6whs1sGBpR8CQ2obzhrLLtj1iU4+SkZeA+zgVMbrwaIrOkiNrVMYcWidZK5FtvWCqmVPMxlmwcHpEa5OBg7Z9lKyMg+Pq0F1QUns0RLKyA3OGaEXBQ+xBKpaR8NNByB/SIFVJd84CkdJCi1kTJ5SqrSlljXIgF9XJiHZqibMhRJbhmxIfygfbNmStU9Rd5aUXcqlQfnR/GGhs4EiWRRpaS3Op6uYtP6ohx4kJps9SsPOvmYjKlHEhvCJxNphDhWyEKqCU+FelIS0irZB2YWP4iWpVEpvKP/ABQtQxo5IAHFoitExM5190LxPxJVMAc7z3Sshj0FcsmS7OmXJmi66+7YK0LpLh+AI6wssks9yzUd8MqAc4Hala9hX7PPoU2mZc1PL94bbCUZiCAUgAlnNcLxoBz8YDnSySQlJJ0CTDvs7YwJYIoVLV4ABHqDB5K6HQbsmnWBJrQgfMU0Ncq+/OA7VsJCzR0kZhLeRLeAi1LsoNEl9XH6xrMDBQYgUPkOPTxjP3cdD4ltFEV2ftCC4SDXEKHJ2LHxg+z9lp8zdH9QgqA+RqUJFQovo1DFwMpyG4f+P6xZdjSGAU1T6Q/+RJkpQS0cyT2FtoF66ksLzJUSSMS1BXhnCMzCaOfeusfQVjFUEe6xyu3dm0TpqyFXCkmgwO8oc0inGG+b/YEEU8SjlUmL12D24myoKFoJlLcLKFFwDQ7rMwcndI1rhCOZsoS5V9SnfoSAq6wyLkeNCIySlSrybqQml0uaDEPorVwcwwBaOUlyL+BuWoqqO6WTZaDdXLUFIUxSRpVj5w3KA13KKH+GW0AFzJFQFC+kZXgSFs+Z3SwpQ8Yv/dRGqdIySbumCIsLKd93z5HWGCDGrR5LxMUilESTb2BGUxIGv6/UQSiXV+DeJjLSKuBGippGQ8YWTSYctEwjWbMYFRICUh3NAzGpOjQHOnqokFJfEv71Ec6/ErtKoj+ClLTeNbQU/KgVEsklryqE6JDfND8b7Okc4ivtX+J0lVoIlyVqSkXQq+hN5iS4Bq1c4yOZ2oS0qI3lcQqnTWMjYoo7qJpMzWCEWglN0C82R0GmsBSSxg6VIdVG5u0UEVhQUwcfD8QIyNHHL65VqzsdsNEq6EZVp0c055QotEspUwNCz3QwJGbYOw4QV3BCQFNwUKEfT34K1ZWNljs9o4Ri6wp2faXcEO1RWrZ4+6mG8quEZOSPVmvifZHtjkO2g9YZWdNYGs0wBLNXhEsq2gPuk9D9ojtlZBgRUcff0iBaKnrEMvaBo6T4GI1bUKlCXKQ8xZYFRAAc6E06ueGEPTJ0VzbUr+rMfAhJGtVeX8sULxbJlnAupbdCEhjWgbHxEVS1WRZnGWsORMYsbzsS55MSa+UWmftAFT3VMzYcQdIfklSSEjxttldnSGUpGaTDbZ9pF0AliMCfeMB7QW0y8UterGswpYtXhC3aH6D1bFJBSPgUBpeuquOaML10xXbKoCVdNcLr6Go8qHiDHsgKTMCk1GJS+Iww8IhkgCYrEBKiwVQ3CcDxBY9VQyScWhcxlZ5NvGj08fKLrs9N2VIF0ulFeZdR81GKilN44EdDrxDHqIv8rZUwBDpGjukZCjEj0hOSWEjtMOs9UluBFM3/AFxiKdLzAF7E1Obk1Bwg2Ts2c1EOOT5ucEKghGyZruZCi+LU9URnexlJCqXIUpd0Ym7pQUJ8PoIe32WAMgY8l7NnO4szEhnM4Bh0lnlE6LDOJ3pKAde9fy7sRyYspJm9keg6+JMVDuyJs5gfiUdfmJ+sXSXYZgqES34zFH/xhVZ+z011GYZbEfKS4+HUMTQ+MdN2sAhJLZXdq7E7+Xfl7s0EKKflmUYFvlXhhRXM1rCwQCkEirZgv448I6pI7PKULpvAMwdh/bxODeeMCdrOyYMozUC8sDeo95sVHUjE9TmQW4pvT0LJpPDKnsm2d1PlzgKoVvNoaKGOYOMdfkTDU1ILEH3wuxxNJu445jh9SIvXY7tAEkSJit0/0ycj/byL08M6VmvKJNF7v5RMhMDoId4IvQIOyUiK1imDwEqWlAKlBIYYlgBq+QEVPtx2+s9nWZEsrm2kUuIVdQk476jRxiQK6kYxzbau3Z9oKRPmpUgYIQFd29Te7tT31aEgigZsTz43KWVgpCDcS+7a7dS+6IsrlanSmaboSlsVIJO82WWBjl9oJ+EOLzkkuTWrqJqVGqicXI0MRz56rxKQE86ltaH6iF861FyQsrUaUdkjNuJwjXxwUFgbrkhtSJQU1Txf7BoyArWguH04nMxkOFxYrUIIs1QfpGRkUMpPaw10gl2qNOL0d8fCJk2pRSUrwHUjRvDDhGRkcVRJ3ipSwD8SeoIxf9IdWS2DEfCRhwz6jzHGMjIlypOJbidMODvQYAF+eXpDixyryQf7sseeJ4RkZHm8mEb4q2Lu0FsA/lJf/MhhRr10CnByeUCW6VLWtH8O4CkAF6VrePNroORfnHsZFViKaEvLCLLKUgboD5ks566cImn3xR6++EZGRG7yUuhdNlE0vV98I0m2VQcN+3N4yMikWycjaxgIUkzPh4hyHcOFAuCHfOggDaYUnvVEMQrJsb4LCuFRjGRkaIEJmbF2hfnSkzFKuqUAtkpFHq3Sv0juuzttpSlIS9AAwCQA2gagxzjIyM35rpqg8UFJZLBY7eVgEAnwHDNXOCitf9qR1f6RkZGWMpNbM3IkpUjS8XanvpGyC+MZGQ62AkMuPUxkZFBT27GkyXGRkA5M592x7OAXp0kgBKStaMGAYlSDhmN3w0iiWiYq6SCQRi3T7x5GRp4ZN7HOm9j+18pdhNotMy73SiiYbqlbwSFg7oLukg0hV2i/FIXVIsktQJcJnLYAYupKA5LZO3I4HIyLqEYRwhUu0snKpqiKpcqUXVMXvLWTV3JcdSdXjVE0gFObElsWzc5knE9NYyMgp2rL1WAO0TCqmCRiOtH1jWdZil2Pv7xkZAt2hkiKYh25fUxkZGRQDZ/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Image result for g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86199" cy="14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6" y="2971800"/>
            <a:ext cx="2475799" cy="274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71600" y="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/>
              <a:t>Flag and Motto</a:t>
            </a:r>
          </a:p>
        </p:txBody>
      </p:sp>
      <p:pic>
        <p:nvPicPr>
          <p:cNvPr id="2051" name="Picture 3" descr="icann-fl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upload.wikimedia.org/wikipedia/commons/9/9b/Flag_of_Nep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upload.wikimedia.org/wikipedia/commons/9/9b/Flag_of_Nepa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27" y="42553"/>
            <a:ext cx="1432704" cy="15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7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02658">
            <a:off x="3048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Why do people create flags and mottos?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33454" y="905451"/>
            <a:ext cx="6452407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BLACK</a:t>
            </a:r>
            <a:r>
              <a:rPr lang="en-US" altLang="en-US" sz="2000" dirty="0"/>
              <a:t>	</a:t>
            </a:r>
            <a:r>
              <a:rPr lang="en-US" altLang="en-US" sz="2000" dirty="0" smtClean="0"/>
              <a:t>:	Black </a:t>
            </a:r>
            <a:r>
              <a:rPr lang="en-US" altLang="en-US" sz="2000" dirty="0"/>
              <a:t>often represents determination,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ethnic </a:t>
            </a:r>
            <a:r>
              <a:rPr lang="en-US" altLang="en-US" sz="2000" dirty="0" smtClean="0"/>
              <a:t>heritage, and/or </a:t>
            </a:r>
            <a:r>
              <a:rPr lang="en-US" altLang="en-US" sz="2000" dirty="0"/>
              <a:t>defeating one's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enemies.</a:t>
            </a:r>
            <a:r>
              <a:rPr lang="en-US" altLang="en-US" sz="1100" b="1" dirty="0"/>
              <a:t> </a:t>
            </a:r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-1" y="1921114"/>
            <a:ext cx="6758581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BLUE</a:t>
            </a:r>
            <a:r>
              <a:rPr lang="en-US" altLang="en-US" sz="2000" dirty="0"/>
              <a:t>	</a:t>
            </a:r>
            <a:r>
              <a:rPr lang="en-US" altLang="en-US" sz="2000" dirty="0" smtClean="0"/>
              <a:t>	Blue </a:t>
            </a:r>
            <a:r>
              <a:rPr lang="en-US" altLang="en-US" sz="2000" dirty="0"/>
              <a:t>often represents freedom, vigilance,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perseverance</a:t>
            </a:r>
            <a:r>
              <a:rPr lang="en-US" altLang="en-US" sz="2000" dirty="0" smtClean="0"/>
              <a:t>, justice, prosperity</a:t>
            </a:r>
            <a:r>
              <a:rPr lang="en-US" altLang="en-US" sz="2000" dirty="0"/>
              <a:t>, peace,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and/or patriotism.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975519" y="-1"/>
            <a:ext cx="701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/>
              <a:t>What colors stand for on flags</a:t>
            </a:r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-13011" y="3124200"/>
            <a:ext cx="702788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9900"/>
                </a:solidFill>
              </a:rPr>
              <a:t>GREEN </a:t>
            </a:r>
            <a:r>
              <a:rPr lang="en-US" altLang="en-US" sz="2000" dirty="0"/>
              <a:t>	Green can symbolize the Earth, agriculture,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</a:t>
            </a:r>
            <a:r>
              <a:rPr lang="en-US" altLang="en-US" sz="2000" dirty="0" smtClean="0"/>
              <a:t>fertility, and/or </a:t>
            </a:r>
            <a:r>
              <a:rPr lang="en-US" altLang="en-US" sz="2000" dirty="0"/>
              <a:t>the Muslim religion.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940314"/>
            <a:ext cx="566744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YELLOW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(GOLD)</a:t>
            </a:r>
            <a:r>
              <a:rPr lang="en-US" sz="1600" dirty="0"/>
              <a:t> </a:t>
            </a:r>
            <a:r>
              <a:rPr lang="en-US" sz="2000" dirty="0"/>
              <a:t>	Yellow often represents the sun,</a:t>
            </a:r>
          </a:p>
          <a:p>
            <a:pPr>
              <a:defRPr/>
            </a:pPr>
            <a:r>
              <a:rPr lang="en-US" sz="2000" dirty="0"/>
              <a:t>		</a:t>
            </a:r>
            <a:r>
              <a:rPr lang="en-US" sz="2000" dirty="0" smtClean="0"/>
              <a:t> </a:t>
            </a:r>
            <a:r>
              <a:rPr lang="en-US" sz="2000" dirty="0"/>
              <a:t>wealth, and/or justice</a:t>
            </a:r>
            <a:r>
              <a:rPr lang="en-US" sz="1400" dirty="0"/>
              <a:t>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454" y="4648200"/>
            <a:ext cx="9144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WHITE</a:t>
            </a:r>
            <a:r>
              <a:rPr lang="en-US" altLang="en-US" sz="2000" dirty="0"/>
              <a:t>  	White often represents peace, purity,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 	mountain snow, and/or innocence.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A simple white flag represents surrender</a:t>
            </a:r>
            <a:r>
              <a:rPr lang="en-US" altLang="en-US" sz="2000" dirty="0" smtClean="0"/>
              <a:t>.</a:t>
            </a:r>
            <a:endParaRPr lang="en-US" altLang="en-US" sz="28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6111" y="5911850"/>
            <a:ext cx="681468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RED</a:t>
            </a:r>
            <a:r>
              <a:rPr lang="en-US" altLang="en-US" sz="2000" dirty="0"/>
              <a:t>		Red often represents courage, revolution,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	hardiness, blood, and/or valor.</a:t>
            </a:r>
          </a:p>
        </p:txBody>
      </p:sp>
    </p:spTree>
    <p:extLst>
      <p:ext uri="{BB962C8B-B14F-4D97-AF65-F5344CB8AC3E}">
        <p14:creationId xmlns:p14="http://schemas.microsoft.com/office/powerpoint/2010/main" val="33510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00px-Union_flag_1606_(Kings_Colo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58674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Use colors and shapes to represent your Island</a:t>
            </a:r>
          </a:p>
        </p:txBody>
      </p:sp>
    </p:spTree>
    <p:extLst>
      <p:ext uri="{BB962C8B-B14F-4D97-AF65-F5344CB8AC3E}">
        <p14:creationId xmlns:p14="http://schemas.microsoft.com/office/powerpoint/2010/main" val="8795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4171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5912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Island Flag Sample:  Yoshi Island (2013)</a:t>
            </a:r>
            <a:endParaRPr lang="en-US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91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Motto’s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Write out an inspirational line to represent your country.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Examples: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“In God we Trust”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“United we Stand, Divided we Fall”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Etc.  </a:t>
            </a:r>
          </a:p>
        </p:txBody>
      </p:sp>
      <p:sp>
        <p:nvSpPr>
          <p:cNvPr id="2" name="AutoShape 2" descr="http://upload.wikimedia.org/wikipedia/commons/9/9b/Flag_of_Nep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upload.wikimedia.org/wikipedia/commons/9/9b/Flag_of_Nepa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://upload.wikimedia.org/wikipedia/commons/9/9b/Flag_of_Nepal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Your Tasks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Make a Flag for your island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Must have at least three colors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Write the explanation of the colors on the back of your flag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Create an island Motto – Write it on the back of your flag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597464</TotalTime>
  <Words>139</Words>
  <Application>Microsoft Office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Wingdings</vt:lpstr>
      <vt:lpstr>Default Design</vt:lpstr>
      <vt:lpstr>Office Theme</vt:lpstr>
      <vt:lpstr>PowerPoint Presentation</vt:lpstr>
      <vt:lpstr>PowerPoint Presentation</vt:lpstr>
      <vt:lpstr>Why do people create flags and mottos?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Moscow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SOCIAL STUDIES With Mr. Haley</dc:title>
  <dc:creator>haleym</dc:creator>
  <cp:lastModifiedBy>Aaron Dail</cp:lastModifiedBy>
  <cp:revision>2782</cp:revision>
  <cp:lastPrinted>2015-05-28T15:01:37Z</cp:lastPrinted>
  <dcterms:created xsi:type="dcterms:W3CDTF">2011-08-28T15:31:43Z</dcterms:created>
  <dcterms:modified xsi:type="dcterms:W3CDTF">2018-09-26T20:46:18Z</dcterms:modified>
</cp:coreProperties>
</file>