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8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6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9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9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8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0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8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3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F086F-B695-8E49-92F1-39360A8B632E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4211-AC45-A642-8386-985B545C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private:var:folders:sd:5r437mr579qd49hq5c766sl00000gn:T:TemporaryItems:3_estates_carto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745" y="549682"/>
            <a:ext cx="5013916" cy="5733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3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cintosh HD:private:var:folders:sd:5r437mr579qd49hq5c766sl00000gn:T:TemporaryItems:3_estates_carto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2" y="1694815"/>
            <a:ext cx="2936875" cy="34683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2540132" y="4274255"/>
            <a:ext cx="775413" cy="6634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4" idx="3"/>
          </p:cNvCxnSpPr>
          <p:nvPr/>
        </p:nvCxnSpPr>
        <p:spPr>
          <a:xfrm>
            <a:off x="2540132" y="1931747"/>
            <a:ext cx="1631818" cy="255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6" idx="3"/>
          </p:cNvCxnSpPr>
          <p:nvPr/>
        </p:nvCxnSpPr>
        <p:spPr>
          <a:xfrm flipV="1">
            <a:off x="2540132" y="3282044"/>
            <a:ext cx="1174618" cy="3156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972050" y="1844675"/>
            <a:ext cx="1371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43650" y="1054583"/>
            <a:ext cx="211361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i="1" dirty="0" smtClean="0"/>
              <a:t>Second Estate </a:t>
            </a:r>
            <a:r>
              <a:rPr lang="en-US" sz="1200" dirty="0" smtClean="0"/>
              <a:t>– </a:t>
            </a:r>
            <a:r>
              <a:rPr lang="en-US" sz="1200" i="1" u="sng" dirty="0" smtClean="0"/>
              <a:t>Nobility</a:t>
            </a:r>
            <a:endParaRPr lang="en-US" sz="1200" i="1" u="sng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2% of the population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20% of the land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Tax Exempt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Heredity; Born into power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Privileged; top government JOBS reserved to ONLY them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6515" y="1054583"/>
            <a:ext cx="2113617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i="1" dirty="0" smtClean="0"/>
              <a:t>First Estate </a:t>
            </a:r>
            <a:r>
              <a:rPr lang="en-US" sz="1200" dirty="0" smtClean="0"/>
              <a:t>– </a:t>
            </a:r>
            <a:r>
              <a:rPr lang="en-US" sz="1200" i="1" u="sng" dirty="0" smtClean="0"/>
              <a:t>Clergy</a:t>
            </a:r>
            <a:endParaRPr lang="en-US" sz="1200" i="1" u="sng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Catholic Church priests, bishops, abbots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1</a:t>
            </a:r>
            <a:r>
              <a:rPr lang="en-US" sz="1200" dirty="0" smtClean="0"/>
              <a:t>% of the population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1</a:t>
            </a:r>
            <a:r>
              <a:rPr lang="en-US" sz="1200" dirty="0" smtClean="0"/>
              <a:t>0% of the land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Tax Exempt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Collected Tithes (Church Taxes)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Lived in luxury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515" y="3089865"/>
            <a:ext cx="211361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i="1" dirty="0" smtClean="0"/>
              <a:t>Monarch</a:t>
            </a:r>
            <a:r>
              <a:rPr lang="en-US" sz="1200" dirty="0"/>
              <a:t> </a:t>
            </a:r>
            <a:r>
              <a:rPr lang="en-US" sz="1200" dirty="0" smtClean="0"/>
              <a:t>– </a:t>
            </a:r>
            <a:r>
              <a:rPr lang="en-US" sz="1200" i="1" u="sng" dirty="0" smtClean="0"/>
              <a:t>King Louis XVI</a:t>
            </a:r>
            <a:endParaRPr lang="en-US" sz="1200" i="1" u="sng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Lived in the extravagant “Palace of Versailles”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Lived in luxury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Deficient Spending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515" y="4392429"/>
            <a:ext cx="211361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i="1" dirty="0" smtClean="0"/>
              <a:t>Third Estate</a:t>
            </a:r>
            <a:r>
              <a:rPr lang="en-US" sz="1200" b="1" i="1" u="sng" dirty="0" smtClean="0"/>
              <a:t> </a:t>
            </a:r>
            <a:r>
              <a:rPr lang="en-US" sz="1200" dirty="0" smtClean="0"/>
              <a:t>– </a:t>
            </a:r>
            <a:r>
              <a:rPr lang="en-US" sz="1200" i="1" u="sng" dirty="0" smtClean="0"/>
              <a:t>Commoners</a:t>
            </a:r>
            <a:endParaRPr lang="en-US" sz="1200" i="1" u="sng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97% of the population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7</a:t>
            </a:r>
            <a:r>
              <a:rPr lang="en-US" sz="1200" dirty="0" smtClean="0"/>
              <a:t>0% of the land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Taxed Heavily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Blocked from top government JOBS</a:t>
            </a:r>
          </a:p>
        </p:txBody>
      </p:sp>
    </p:spTree>
    <p:extLst>
      <p:ext uri="{BB962C8B-B14F-4D97-AF65-F5344CB8AC3E}">
        <p14:creationId xmlns:p14="http://schemas.microsoft.com/office/powerpoint/2010/main" val="326237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102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RSU 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Foster</dc:creator>
  <cp:lastModifiedBy>Aaron Dail</cp:lastModifiedBy>
  <cp:revision>6</cp:revision>
  <dcterms:created xsi:type="dcterms:W3CDTF">2016-01-18T15:39:26Z</dcterms:created>
  <dcterms:modified xsi:type="dcterms:W3CDTF">2016-02-05T00:41:30Z</dcterms:modified>
</cp:coreProperties>
</file>