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9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FB79-20C1-0F4C-9A35-3E8FFBFA2DAC}" type="datetimeFigureOut">
              <a:rPr lang="en-US" smtClean="0"/>
              <a:pPr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25CD-E599-BF44-998A-706C669D3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Reconstructing Society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12.2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in the Postwar South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Problems </a:t>
            </a:r>
          </a:p>
          <a:p>
            <a:pPr lvl="1"/>
            <a:r>
              <a:rPr lang="en-US" dirty="0" smtClean="0"/>
              <a:t>Property Damage </a:t>
            </a:r>
          </a:p>
          <a:p>
            <a:pPr lvl="1"/>
            <a:r>
              <a:rPr lang="en-US" dirty="0" smtClean="0"/>
              <a:t>Confederate Debt</a:t>
            </a:r>
          </a:p>
          <a:p>
            <a:pPr lvl="1"/>
            <a:r>
              <a:rPr lang="en-US" dirty="0" smtClean="0"/>
              <a:t>No Labor Force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Increased taxes help pay for public works projects – schools, hospitals, </a:t>
            </a:r>
            <a:r>
              <a:rPr lang="en-US" dirty="0" err="1" smtClean="0"/>
              <a:t>RRs</a:t>
            </a:r>
            <a:r>
              <a:rPr lang="en-US" dirty="0" smtClean="0"/>
              <a:t>, bridges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615" y="1792187"/>
            <a:ext cx="4491810" cy="29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in the Postwar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82766" cy="4525963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Scalawags</a:t>
            </a:r>
            <a:r>
              <a:rPr lang="en-US" dirty="0" smtClean="0"/>
              <a:t>: White Southerners who joined the Republican Party. </a:t>
            </a:r>
          </a:p>
          <a:p>
            <a:endParaRPr lang="en-US" u="sng" dirty="0" smtClean="0"/>
          </a:p>
          <a:p>
            <a:r>
              <a:rPr lang="en-US" u="sng" dirty="0" smtClean="0"/>
              <a:t>Carpetbaggers</a:t>
            </a:r>
            <a:r>
              <a:rPr lang="en-US" dirty="0" smtClean="0"/>
              <a:t>: Northerners who moved South after the war. 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300" y="1819365"/>
            <a:ext cx="38735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in the Postwar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African American Voters </a:t>
            </a:r>
          </a:p>
          <a:p>
            <a:pPr lvl="1"/>
            <a:r>
              <a:rPr lang="en-US" dirty="0" smtClean="0"/>
              <a:t>Outnumber white voters in many areas</a:t>
            </a:r>
          </a:p>
          <a:p>
            <a:pPr lvl="1"/>
            <a:r>
              <a:rPr lang="en-US" dirty="0" smtClean="0"/>
              <a:t>Majority are Republican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Republican Party splits over commitment to civil rights and Northern interference in Southern politics.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Slaves Face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19026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Postwar Victories </a:t>
            </a:r>
          </a:p>
          <a:p>
            <a:pPr lvl="1"/>
            <a:r>
              <a:rPr lang="en-US" dirty="0" smtClean="0"/>
              <a:t>Families are reunited</a:t>
            </a:r>
          </a:p>
          <a:p>
            <a:pPr lvl="1"/>
            <a:r>
              <a:rPr lang="en-US" dirty="0" smtClean="0"/>
              <a:t>Take advantage of educational opportunities</a:t>
            </a:r>
          </a:p>
          <a:p>
            <a:pPr lvl="1"/>
            <a:r>
              <a:rPr lang="en-US" dirty="0" smtClean="0"/>
              <a:t>Form churches and volunteer organizations </a:t>
            </a:r>
          </a:p>
          <a:p>
            <a:pPr lvl="1"/>
            <a:r>
              <a:rPr lang="en-US" dirty="0" smtClean="0"/>
              <a:t>Enter into politics</a:t>
            </a:r>
          </a:p>
          <a:p>
            <a:pPr lvl="2"/>
            <a:r>
              <a:rPr lang="en-US" dirty="0" smtClean="0"/>
              <a:t>Hiram Revels – First African American Senator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481" y="2001876"/>
            <a:ext cx="3754319" cy="2975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Slaves Face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Postwar Challenges </a:t>
            </a:r>
          </a:p>
          <a:p>
            <a:pPr lvl="1"/>
            <a:r>
              <a:rPr lang="en-US" dirty="0" smtClean="0"/>
              <a:t>Hesitate to test freedom </a:t>
            </a:r>
          </a:p>
          <a:p>
            <a:pPr lvl="1"/>
            <a:r>
              <a:rPr lang="en-US" dirty="0" smtClean="0"/>
              <a:t>Many families never find each other </a:t>
            </a:r>
          </a:p>
          <a:p>
            <a:pPr lvl="1"/>
            <a:r>
              <a:rPr lang="en-US" dirty="0" smtClean="0"/>
              <a:t>Violence </a:t>
            </a:r>
          </a:p>
          <a:p>
            <a:pPr lvl="1"/>
            <a:r>
              <a:rPr lang="en-US" dirty="0" smtClean="0"/>
              <a:t>Sharecropping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Southern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“Forty Acres and a Mule” </a:t>
            </a:r>
          </a:p>
          <a:p>
            <a:pPr lvl="1"/>
            <a:r>
              <a:rPr lang="en-US" dirty="0" smtClean="0"/>
              <a:t>Promise made by General Sherman to freed </a:t>
            </a:r>
            <a:r>
              <a:rPr lang="en-US" dirty="0" smtClean="0"/>
              <a:t>slaves to receive land of old Plantations </a:t>
            </a:r>
            <a:endParaRPr lang="en-US" dirty="0" smtClean="0"/>
          </a:p>
          <a:p>
            <a:pPr lvl="1"/>
            <a:r>
              <a:rPr lang="en-US" dirty="0" smtClean="0"/>
              <a:t>President Johnson orders land returned to original owners </a:t>
            </a:r>
          </a:p>
          <a:p>
            <a:pPr lvl="2"/>
            <a:r>
              <a:rPr lang="en-US" dirty="0" smtClean="0"/>
              <a:t>Rather, 44 </a:t>
            </a:r>
            <a:r>
              <a:rPr lang="en-US" dirty="0" smtClean="0"/>
              <a:t>million acres of poor land given to former slaves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Southern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plantation owners face labor shortages</a:t>
            </a:r>
          </a:p>
          <a:p>
            <a:endParaRPr lang="en-US" dirty="0" smtClean="0"/>
          </a:p>
          <a:p>
            <a:r>
              <a:rPr lang="en-US" dirty="0" smtClean="0"/>
              <a:t>Alternatives to Wage Labor </a:t>
            </a:r>
          </a:p>
          <a:p>
            <a:pPr lvl="1"/>
            <a:r>
              <a:rPr lang="en-US" dirty="0" smtClean="0"/>
              <a:t>Sharecropping: Supplies given to laborers; laborers give % of their crops back </a:t>
            </a:r>
          </a:p>
          <a:p>
            <a:pPr lvl="1"/>
            <a:r>
              <a:rPr lang="en-US" dirty="0" smtClean="0"/>
              <a:t>Tenant Focus: Laborers rent land, provide own tools, and keep all their crops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the Southern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Cotton Loses Value </a:t>
            </a:r>
          </a:p>
          <a:p>
            <a:pPr lvl="1"/>
            <a:r>
              <a:rPr lang="en-US" dirty="0" smtClean="0"/>
              <a:t>Overproduction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Low Prices </a:t>
            </a:r>
          </a:p>
          <a:p>
            <a:pPr lvl="1"/>
            <a:r>
              <a:rPr lang="en-US" dirty="0" smtClean="0">
                <a:sym typeface="Wingdings"/>
              </a:rPr>
              <a:t>Southern banks fail frequently and can’t offer credit to people </a:t>
            </a:r>
          </a:p>
          <a:p>
            <a:pPr lvl="1"/>
            <a:r>
              <a:rPr lang="en-US" dirty="0" smtClean="0">
                <a:sym typeface="Wingdings"/>
              </a:rPr>
              <a:t>Anger taken out on African Americans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258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Reconstructing Society </vt:lpstr>
      <vt:lpstr>Conditions in the Postwar South </vt:lpstr>
      <vt:lpstr>Politics in the Postwar South</vt:lpstr>
      <vt:lpstr>Politics in the Postwar South</vt:lpstr>
      <vt:lpstr>Former Slaves Face Challenges</vt:lpstr>
      <vt:lpstr>Former Slaves Face Challenges</vt:lpstr>
      <vt:lpstr>Changes in the Southern Economy</vt:lpstr>
      <vt:lpstr>Changes to the Southern Economy</vt:lpstr>
      <vt:lpstr>Changes to the Southern Economy </vt:lpstr>
    </vt:vector>
  </TitlesOfParts>
  <Company>Peoria Notre Dame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Reconstructing Society</dc:title>
  <dc:creator>Katie Madison</dc:creator>
  <cp:lastModifiedBy>Aaron Dail</cp:lastModifiedBy>
  <cp:revision>5</cp:revision>
  <dcterms:created xsi:type="dcterms:W3CDTF">2010-11-03T15:45:10Z</dcterms:created>
  <dcterms:modified xsi:type="dcterms:W3CDTF">2018-12-08T02:11:05Z</dcterms:modified>
</cp:coreProperties>
</file>