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9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3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B0D2-1669-0C45-A847-A76A76E0E0F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1F5C3-1E27-5C4A-84C2-BBFD9E96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809"/>
            <a:ext cx="7772400" cy="1470025"/>
          </a:xfrm>
        </p:spPr>
        <p:txBody>
          <a:bodyPr/>
          <a:lstStyle/>
          <a:p>
            <a:r>
              <a:rPr lang="en-US" dirty="0" smtClean="0"/>
              <a:t>The Politics of 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2083"/>
            <a:ext cx="6400800" cy="1752600"/>
          </a:xfrm>
        </p:spPr>
        <p:txBody>
          <a:bodyPr/>
          <a:lstStyle/>
          <a:p>
            <a:r>
              <a:rPr lang="en-US" dirty="0" smtClean="0"/>
              <a:t>Section 12.1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959" y="1242059"/>
            <a:ext cx="5900109" cy="40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5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Fourteenth Amendment</a:t>
            </a:r>
            <a:endParaRPr lang="en-US" dirty="0" smtClean="0"/>
          </a:p>
          <a:p>
            <a:pPr lvl="1"/>
            <a:r>
              <a:rPr lang="en-US" dirty="0" smtClean="0"/>
              <a:t>Gave African Americans full citizenship</a:t>
            </a:r>
          </a:p>
          <a:p>
            <a:pPr lvl="1"/>
            <a:r>
              <a:rPr lang="en-US" dirty="0" smtClean="0"/>
              <a:t>Johnson opposed </a:t>
            </a:r>
          </a:p>
          <a:p>
            <a:pPr lvl="1"/>
            <a:r>
              <a:rPr lang="en-US" dirty="0" smtClean="0"/>
              <a:t>Ratified in 1868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2106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Reconstruction Act of 1867</a:t>
            </a:r>
          </a:p>
          <a:p>
            <a:pPr lvl="1"/>
            <a:r>
              <a:rPr lang="en-US" dirty="0" smtClean="0"/>
              <a:t>Declared state governments created under Lincoln and Johnson were invalid</a:t>
            </a:r>
          </a:p>
          <a:p>
            <a:pPr lvl="1"/>
            <a:r>
              <a:rPr lang="en-US" dirty="0" smtClean="0"/>
              <a:t>Divided South into 5 districts and placed under military control</a:t>
            </a:r>
          </a:p>
          <a:p>
            <a:pPr lvl="1"/>
            <a:r>
              <a:rPr lang="en-US" dirty="0" smtClean="0"/>
              <a:t>States had to ratify Fourteenth Amendment and give suffrage to African Americans </a:t>
            </a:r>
          </a:p>
          <a:p>
            <a:pPr lvl="1"/>
            <a:r>
              <a:rPr lang="en-US" dirty="0" smtClean="0"/>
              <a:t>Tenure of Office Act- Forbid prez. From removing officials confirmed by senate without approval.  </a:t>
            </a:r>
          </a:p>
          <a:p>
            <a:pPr lvl="1"/>
            <a:r>
              <a:rPr lang="en-US" dirty="0" smtClean="0"/>
              <a:t>Vetoed by President Johnson </a:t>
            </a:r>
          </a:p>
          <a:p>
            <a:pPr lvl="1"/>
            <a:r>
              <a:rPr lang="en-US" dirty="0" smtClean="0"/>
              <a:t>Congress overrode veto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34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Johnson’s Impeachment </a:t>
            </a:r>
          </a:p>
          <a:p>
            <a:pPr lvl="1"/>
            <a:r>
              <a:rPr lang="en-US" dirty="0" smtClean="0"/>
              <a:t>Impeached for violating the </a:t>
            </a:r>
            <a:r>
              <a:rPr lang="en-US" b="1" u="sng" dirty="0" smtClean="0"/>
              <a:t>Tenure of Office Act</a:t>
            </a:r>
            <a:endParaRPr lang="en-US" dirty="0" smtClean="0"/>
          </a:p>
          <a:p>
            <a:pPr lvl="1"/>
            <a:r>
              <a:rPr lang="en-US" dirty="0" smtClean="0"/>
              <a:t>Found not guilty in Senate (barely)</a:t>
            </a:r>
          </a:p>
          <a:p>
            <a:pPr lvl="1"/>
            <a:r>
              <a:rPr lang="en-US" dirty="0" smtClean="0"/>
              <a:t>Allowed to remain in office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693" y="3670355"/>
            <a:ext cx="4555150" cy="296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765" y="1600200"/>
            <a:ext cx="4616035" cy="4525963"/>
          </a:xfrm>
        </p:spPr>
        <p:txBody>
          <a:bodyPr/>
          <a:lstStyle/>
          <a:p>
            <a:r>
              <a:rPr lang="en-US" b="1" u="sng" dirty="0" smtClean="0"/>
              <a:t>Ulysses Grant</a:t>
            </a:r>
            <a:r>
              <a:rPr lang="en-US" dirty="0" smtClean="0"/>
              <a:t> elected president in 1868</a:t>
            </a:r>
          </a:p>
          <a:p>
            <a:endParaRPr lang="en-US" b="1" u="sng" dirty="0"/>
          </a:p>
          <a:p>
            <a:r>
              <a:rPr lang="en-US" b="1" u="sng" dirty="0" smtClean="0"/>
              <a:t>Fifteenth Amendment</a:t>
            </a:r>
            <a:r>
              <a:rPr lang="en-US" dirty="0" smtClean="0"/>
              <a:t> granted African Americans suffrage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3474394" cy="463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Reconstruction</a:t>
            </a:r>
            <a:r>
              <a:rPr lang="en-US" dirty="0" smtClean="0"/>
              <a:t>: Period of rebuilding the nation after the Civil War</a:t>
            </a:r>
          </a:p>
          <a:p>
            <a:pPr marL="0" indent="0">
              <a:buNone/>
            </a:pP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104" y="3026084"/>
            <a:ext cx="4168228" cy="31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Plan for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17" y="1304693"/>
            <a:ext cx="8530683" cy="4821325"/>
          </a:xfrm>
        </p:spPr>
        <p:txBody>
          <a:bodyPr>
            <a:normAutofit/>
          </a:bodyPr>
          <a:lstStyle/>
          <a:p>
            <a:r>
              <a:rPr lang="en-US" dirty="0" smtClean="0"/>
              <a:t>Lincoln’s Plan </a:t>
            </a:r>
            <a:r>
              <a:rPr lang="en-US" b="1" u="sng" dirty="0" smtClean="0"/>
              <a:t>(The Ten Percent Plan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10% of voters had to swear loyalty to the Union</a:t>
            </a:r>
          </a:p>
          <a:p>
            <a:pPr lvl="1"/>
            <a:r>
              <a:rPr lang="en-US" dirty="0" smtClean="0"/>
              <a:t>Gave pardons to Confederate officials </a:t>
            </a:r>
          </a:p>
          <a:p>
            <a:pPr lvl="1"/>
            <a:r>
              <a:rPr lang="en-US" dirty="0" smtClean="0"/>
              <a:t>Criticized by </a:t>
            </a:r>
            <a:r>
              <a:rPr lang="en-US" b="1" u="sng" dirty="0" smtClean="0"/>
              <a:t>Radical Republicans</a:t>
            </a:r>
            <a:r>
              <a:rPr lang="en-US" dirty="0" smtClean="0"/>
              <a:t> for being too lenient and not giving African Americans </a:t>
            </a:r>
            <a:r>
              <a:rPr lang="en-US" b="1" u="sng" dirty="0" smtClean="0"/>
              <a:t>suffrage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820" y="3816674"/>
            <a:ext cx="2319454" cy="304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Congress’ Plan for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Radical Republicans’ Plan </a:t>
            </a:r>
            <a:r>
              <a:rPr lang="en-US" b="1" u="sng" dirty="0" smtClean="0"/>
              <a:t>(Wade-Davis Bill)</a:t>
            </a:r>
            <a:endParaRPr lang="en-US" dirty="0" smtClean="0"/>
          </a:p>
          <a:p>
            <a:pPr lvl="1"/>
            <a:r>
              <a:rPr lang="en-US" dirty="0" smtClean="0"/>
              <a:t>Wanted to punish the South </a:t>
            </a:r>
          </a:p>
          <a:p>
            <a:pPr lvl="1"/>
            <a:r>
              <a:rPr lang="en-US" dirty="0" smtClean="0"/>
              <a:t>Majority of voters would have to swear loyalty</a:t>
            </a:r>
          </a:p>
          <a:p>
            <a:pPr lvl="1"/>
            <a:r>
              <a:rPr lang="en-US" dirty="0" smtClean="0"/>
              <a:t>Gave suffrage to African Americans</a:t>
            </a:r>
          </a:p>
          <a:p>
            <a:pPr lvl="1"/>
            <a:r>
              <a:rPr lang="en-US" dirty="0" smtClean="0"/>
              <a:t>Congress would oversee readmission process</a:t>
            </a:r>
          </a:p>
          <a:p>
            <a:pPr lvl="1"/>
            <a:r>
              <a:rPr lang="en-US" dirty="0" smtClean="0"/>
              <a:t>Led by Senator </a:t>
            </a:r>
            <a:r>
              <a:rPr lang="en-US" b="1" u="sng" dirty="0" smtClean="0"/>
              <a:t>Thaddeus Stevens</a:t>
            </a:r>
          </a:p>
          <a:p>
            <a:pPr lvl="1"/>
            <a:r>
              <a:rPr lang="en-US" dirty="0" smtClean="0"/>
              <a:t>Lincoln used a </a:t>
            </a:r>
            <a:r>
              <a:rPr lang="en-US" b="1" u="sng" dirty="0" smtClean="0"/>
              <a:t>pocket veto</a:t>
            </a:r>
            <a:r>
              <a:rPr lang="en-US" dirty="0" smtClean="0"/>
              <a:t> to kill the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05044" cy="4525963"/>
          </a:xfrm>
        </p:spPr>
        <p:txBody>
          <a:bodyPr/>
          <a:lstStyle/>
          <a:p>
            <a:r>
              <a:rPr lang="en-US" dirty="0" smtClean="0"/>
              <a:t>Vice President </a:t>
            </a:r>
            <a:r>
              <a:rPr lang="en-US" b="1" u="sng" dirty="0" smtClean="0"/>
              <a:t>Andrew Johnson</a:t>
            </a:r>
            <a:r>
              <a:rPr lang="en-US" dirty="0" smtClean="0"/>
              <a:t> becomes president after Lincoln’s assassination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080" y="1600199"/>
            <a:ext cx="370472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Johnson’s Plan for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Johnson’s Plan (</a:t>
            </a:r>
            <a:r>
              <a:rPr lang="en-US" b="1" u="sng" dirty="0" smtClean="0"/>
              <a:t>Presidential Reconstruction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States had to: </a:t>
            </a:r>
          </a:p>
          <a:p>
            <a:pPr lvl="2"/>
            <a:r>
              <a:rPr lang="en-US" dirty="0" smtClean="0"/>
              <a:t>Swear loyalty to the Union (majority) </a:t>
            </a:r>
          </a:p>
          <a:p>
            <a:pPr lvl="2"/>
            <a:r>
              <a:rPr lang="en-US" dirty="0" smtClean="0"/>
              <a:t>Ratify the Thirteenth Amendment</a:t>
            </a:r>
          </a:p>
          <a:p>
            <a:pPr lvl="1"/>
            <a:r>
              <a:rPr lang="en-US" dirty="0" smtClean="0"/>
              <a:t>Johnson Pardoned many Confederate officials </a:t>
            </a:r>
          </a:p>
          <a:p>
            <a:pPr lvl="1"/>
            <a:r>
              <a:rPr lang="en-US" dirty="0" smtClean="0"/>
              <a:t>No suffrage for African Americans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former Confederate leaders won election to Congress </a:t>
            </a:r>
          </a:p>
          <a:p>
            <a:endParaRPr lang="en-US" dirty="0"/>
          </a:p>
          <a:p>
            <a:r>
              <a:rPr lang="en-US" dirty="0" smtClean="0"/>
              <a:t>Radical Republicans blocked Southern members of Congress from taking office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084" y="1417638"/>
            <a:ext cx="4648852" cy="4525963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Freedmen’s Bureau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Established by Congress</a:t>
            </a:r>
          </a:p>
          <a:p>
            <a:pPr lvl="1"/>
            <a:r>
              <a:rPr lang="en-US" dirty="0" smtClean="0"/>
              <a:t>Gave food and clothing to former slaves</a:t>
            </a:r>
          </a:p>
          <a:p>
            <a:pPr lvl="1"/>
            <a:r>
              <a:rPr lang="en-US" dirty="0" smtClean="0"/>
              <a:t>Set up hospitals and schools </a:t>
            </a:r>
          </a:p>
          <a:p>
            <a:pPr lvl="1"/>
            <a:r>
              <a:rPr lang="en-US" dirty="0" smtClean="0"/>
              <a:t>Vetoed by President Johnson</a:t>
            </a:r>
          </a:p>
          <a:p>
            <a:pPr lvl="1"/>
            <a:r>
              <a:rPr lang="en-US" dirty="0" smtClean="0"/>
              <a:t>Congress overrode the veto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544" y="3140855"/>
            <a:ext cx="4103649" cy="280274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Civil Rights Act of 1866</a:t>
            </a:r>
            <a:endParaRPr lang="en-US" dirty="0" smtClean="0"/>
          </a:p>
          <a:p>
            <a:pPr lvl="1"/>
            <a:r>
              <a:rPr lang="en-US" dirty="0" smtClean="0"/>
              <a:t>Gave citizenship to African Americans</a:t>
            </a:r>
          </a:p>
          <a:p>
            <a:pPr lvl="1"/>
            <a:r>
              <a:rPr lang="en-US" dirty="0" smtClean="0"/>
              <a:t>Declared states can not pass </a:t>
            </a:r>
            <a:r>
              <a:rPr lang="en-US" b="1" u="sng" dirty="0" smtClean="0"/>
              <a:t>black codes</a:t>
            </a:r>
            <a:endParaRPr lang="en-US" dirty="0" smtClean="0"/>
          </a:p>
          <a:p>
            <a:pPr lvl="2"/>
            <a:r>
              <a:rPr lang="en-US" dirty="0" smtClean="0"/>
              <a:t>Laws that discriminate against African Americans</a:t>
            </a:r>
          </a:p>
          <a:p>
            <a:pPr lvl="1"/>
            <a:r>
              <a:rPr lang="en-US" dirty="0" smtClean="0"/>
              <a:t>Vetoed by President Johnson </a:t>
            </a:r>
          </a:p>
          <a:p>
            <a:pPr lvl="1"/>
            <a:r>
              <a:rPr lang="en-US" dirty="0" smtClean="0"/>
              <a:t>Congress overrode the veto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343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Politics of Reconstruction</vt:lpstr>
      <vt:lpstr>PowerPoint Presentation</vt:lpstr>
      <vt:lpstr>Lincoln’s Plan for Reconstruction</vt:lpstr>
      <vt:lpstr>Congress’ Plan for Reconstruction</vt:lpstr>
      <vt:lpstr>PowerPoint Presentation</vt:lpstr>
      <vt:lpstr>Johnson’s Plan for Reconstruction</vt:lpstr>
      <vt:lpstr>PowerPoint Presentation</vt:lpstr>
      <vt:lpstr>PowerPoint Presentation</vt:lpstr>
      <vt:lpstr>PowerPoint Presentation</vt:lpstr>
      <vt:lpstr>Congressional Reconstruction</vt:lpstr>
      <vt:lpstr>Congressional Reconstruction</vt:lpstr>
      <vt:lpstr>Congressional Reconstruction</vt:lpstr>
      <vt:lpstr>Congressional Reconstruction</vt:lpstr>
    </vt:vector>
  </TitlesOfParts>
  <Company>Peoria Notre Dame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Reconstruction</dc:title>
  <dc:creator>madisonk Madison</dc:creator>
  <cp:lastModifiedBy>Aaron Dail</cp:lastModifiedBy>
  <cp:revision>12</cp:revision>
  <dcterms:created xsi:type="dcterms:W3CDTF">2013-11-05T17:38:14Z</dcterms:created>
  <dcterms:modified xsi:type="dcterms:W3CDTF">2019-12-02T19:58:04Z</dcterms:modified>
</cp:coreProperties>
</file>