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9"/>
  </p:notesMasterIdLst>
  <p:sldIdLst>
    <p:sldId id="256" r:id="rId2"/>
    <p:sldId id="257" r:id="rId3"/>
    <p:sldId id="259" r:id="rId4"/>
    <p:sldId id="260" r:id="rId5"/>
    <p:sldId id="267" r:id="rId6"/>
    <p:sldId id="268" r:id="rId7"/>
    <p:sldId id="270" r:id="rId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5256" autoAdjust="0"/>
  </p:normalViewPr>
  <p:slideViewPr>
    <p:cSldViewPr snapToGrid="0" snapToObjects="1">
      <p:cViewPr varScale="1">
        <p:scale>
          <a:sx n="68" d="100"/>
          <a:sy n="68" d="100"/>
        </p:scale>
        <p:origin x="2034" y="10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pieChart>
        <c:varyColors val="1"/>
        <c:ser>
          <c:idx val="0"/>
          <c:order val="0"/>
          <c:tx>
            <c:strRef>
              <c:f>Sheet1!$B$1</c:f>
              <c:strCache>
                <c:ptCount val="1"/>
                <c:pt idx="0">
                  <c:v>Representatives</c:v>
                </c:pt>
              </c:strCache>
            </c:strRef>
          </c:tx>
          <c:dPt>
            <c:idx val="0"/>
            <c:bubble3D val="0"/>
            <c:spPr>
              <a:solidFill>
                <a:srgbClr val="FFFF00"/>
              </a:solidFill>
              <a:ln>
                <a:solidFill>
                  <a:schemeClr val="tx1"/>
                </a:solidFill>
              </a:ln>
            </c:spPr>
            <c:extLst>
              <c:ext xmlns:c16="http://schemas.microsoft.com/office/drawing/2014/chart" uri="{C3380CC4-5D6E-409C-BE32-E72D297353CC}">
                <c16:uniqueId val="{00000001-B741-4BF7-B0FE-D8F68E5FF6B5}"/>
              </c:ext>
            </c:extLst>
          </c:dPt>
          <c:dPt>
            <c:idx val="1"/>
            <c:bubble3D val="0"/>
            <c:spPr>
              <a:solidFill>
                <a:srgbClr val="3366FF"/>
              </a:solidFill>
              <a:ln>
                <a:solidFill>
                  <a:schemeClr val="tx1"/>
                </a:solidFill>
              </a:ln>
            </c:spPr>
            <c:extLst>
              <c:ext xmlns:c16="http://schemas.microsoft.com/office/drawing/2014/chart" uri="{C3380CC4-5D6E-409C-BE32-E72D297353CC}">
                <c16:uniqueId val="{00000003-B741-4BF7-B0FE-D8F68E5FF6B5}"/>
              </c:ext>
            </c:extLst>
          </c:dPt>
          <c:dPt>
            <c:idx val="2"/>
            <c:bubble3D val="0"/>
            <c:spPr>
              <a:solidFill>
                <a:srgbClr val="FF0000"/>
              </a:solidFill>
              <a:ln>
                <a:solidFill>
                  <a:schemeClr val="tx1"/>
                </a:solidFill>
              </a:ln>
            </c:spPr>
            <c:extLst>
              <c:ext xmlns:c16="http://schemas.microsoft.com/office/drawing/2014/chart" uri="{C3380CC4-5D6E-409C-BE32-E72D297353CC}">
                <c16:uniqueId val="{00000005-B741-4BF7-B0FE-D8F68E5FF6B5}"/>
              </c:ext>
            </c:extLst>
          </c:dPt>
          <c:cat>
            <c:strRef>
              <c:f>Sheet1!$A$2:$A$4</c:f>
              <c:strCache>
                <c:ptCount val="3"/>
                <c:pt idx="0">
                  <c:v>Frist Estate (300 members)</c:v>
                </c:pt>
                <c:pt idx="1">
                  <c:v>Second Estate (300 members)</c:v>
                </c:pt>
                <c:pt idx="2">
                  <c:v>Third Estate (648 members)</c:v>
                </c:pt>
              </c:strCache>
            </c:strRef>
          </c:cat>
          <c:val>
            <c:numRef>
              <c:f>Sheet1!$B$2:$B$4</c:f>
              <c:numCache>
                <c:formatCode>General</c:formatCode>
                <c:ptCount val="3"/>
                <c:pt idx="0">
                  <c:v>300</c:v>
                </c:pt>
                <c:pt idx="1">
                  <c:v>300</c:v>
                </c:pt>
                <c:pt idx="2">
                  <c:v>648</c:v>
                </c:pt>
              </c:numCache>
            </c:numRef>
          </c:val>
          <c:extLst>
            <c:ext xmlns:c16="http://schemas.microsoft.com/office/drawing/2014/chart" uri="{C3380CC4-5D6E-409C-BE32-E72D297353CC}">
              <c16:uniqueId val="{00000006-B741-4BF7-B0FE-D8F68E5FF6B5}"/>
            </c:ext>
          </c:extLst>
        </c:ser>
        <c:dLbls>
          <c:showLegendKey val="0"/>
          <c:showVal val="0"/>
          <c:showCatName val="0"/>
          <c:showSerName val="0"/>
          <c:showPercent val="0"/>
          <c:showBubbleSize val="0"/>
          <c:showLeaderLines val="1"/>
        </c:dLbls>
        <c:firstSliceAng val="0"/>
      </c:pieChart>
    </c:plotArea>
    <c:legend>
      <c:legendPos val="r"/>
      <c:layout>
        <c:manualLayout>
          <c:xMode val="edge"/>
          <c:yMode val="edge"/>
          <c:x val="0.63450851231893501"/>
          <c:y val="0.19595997542276899"/>
          <c:w val="0.33335658698568799"/>
          <c:h val="0.55165936749280797"/>
        </c:manualLayout>
      </c:layout>
      <c:overlay val="0"/>
    </c:legend>
    <c:plotVisOnly val="1"/>
    <c:dispBlanksAs val="gap"/>
    <c:showDLblsOverMax val="0"/>
  </c:chart>
  <c:txPr>
    <a:bodyPr/>
    <a:lstStyle/>
    <a:p>
      <a:pPr>
        <a:defRPr sz="1800"/>
      </a:pPr>
      <a:endParaRPr lang="en-US"/>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0.08434</cdr:x>
      <cdr:y>0.45678</cdr:y>
    </cdr:from>
    <cdr:to>
      <cdr:x>0.2915</cdr:x>
      <cdr:y>0.59197</cdr:y>
    </cdr:to>
    <cdr:sp macro="" textlink="">
      <cdr:nvSpPr>
        <cdr:cNvPr id="3" name="TextBox 2"/>
        <cdr:cNvSpPr txBox="1"/>
      </cdr:nvSpPr>
      <cdr:spPr>
        <a:xfrm xmlns:a="http://schemas.openxmlformats.org/drawingml/2006/main">
          <a:off x="426766" y="1524745"/>
          <a:ext cx="1048258" cy="45127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2400" dirty="0" smtClean="0"/>
            <a:t>1 vote</a:t>
          </a:r>
          <a:endParaRPr lang="en-US" sz="24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58B8367-1F76-294C-85AA-4F5B1687EBD4}" type="datetimeFigureOut">
              <a:rPr lang="en-US" smtClean="0"/>
              <a:t>1/31/2018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9A2881C-D4E7-AD43-8CF2-62CE09C89F5C}" type="slidenum">
              <a:rPr lang="en-US" smtClean="0"/>
              <a:t>‹#›</a:t>
            </a:fld>
            <a:endParaRPr lang="en-US"/>
          </a:p>
        </p:txBody>
      </p:sp>
    </p:spTree>
    <p:extLst>
      <p:ext uri="{BB962C8B-B14F-4D97-AF65-F5344CB8AC3E}">
        <p14:creationId xmlns:p14="http://schemas.microsoft.com/office/powerpoint/2010/main" val="206788468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a:buChar char="•"/>
            </a:pPr>
            <a:r>
              <a:rPr lang="en-US" sz="1200" kern="1200" dirty="0" smtClean="0">
                <a:solidFill>
                  <a:schemeClr val="tx1"/>
                </a:solidFill>
                <a:effectLst/>
                <a:latin typeface="+mn-lt"/>
                <a:ea typeface="+mn-ea"/>
                <a:cs typeface="+mn-cs"/>
              </a:rPr>
              <a:t>“Deficit spending” (spending more money than it takes in). From extravagant royal buildings like the Palace of Versailles to wars like the Seven Years’ War (French and Indian War) and the American Revolution had all left France in debt. France needed to cut spending, increase taxes, or both.</a:t>
            </a:r>
          </a:p>
          <a:p>
            <a:pPr marL="171450" lvl="0" indent="-171450">
              <a:buFont typeface="Arial"/>
              <a:buChar char="•"/>
            </a:pPr>
            <a:r>
              <a:rPr lang="en-US" sz="1200" kern="1200" dirty="0" smtClean="0">
                <a:solidFill>
                  <a:schemeClr val="tx1"/>
                </a:solidFill>
                <a:effectLst/>
                <a:latin typeface="+mn-lt"/>
                <a:ea typeface="+mn-ea"/>
                <a:cs typeface="+mn-cs"/>
              </a:rPr>
              <a:t>France was in debt.</a:t>
            </a:r>
          </a:p>
          <a:p>
            <a:pPr marL="171450" lvl="0" indent="-171450">
              <a:buFont typeface="Arial"/>
              <a:buChar char="•"/>
            </a:pPr>
            <a:r>
              <a:rPr lang="en-US" sz="1200" kern="1200" dirty="0" smtClean="0">
                <a:solidFill>
                  <a:schemeClr val="tx1"/>
                </a:solidFill>
                <a:effectLst/>
                <a:latin typeface="+mn-lt"/>
                <a:ea typeface="+mn-ea"/>
                <a:cs typeface="+mn-cs"/>
              </a:rPr>
              <a:t>The clergy and the nobility did not want to loss their privilege of not being taxed.</a:t>
            </a:r>
          </a:p>
          <a:p>
            <a:pPr marL="171450" lvl="0" indent="-171450">
              <a:buFont typeface="Arial"/>
              <a:buChar char="•"/>
            </a:pPr>
            <a:r>
              <a:rPr lang="en-US" sz="1200" kern="1200" dirty="0" smtClean="0">
                <a:solidFill>
                  <a:schemeClr val="tx1"/>
                </a:solidFill>
                <a:effectLst/>
                <a:latin typeface="+mn-lt"/>
                <a:ea typeface="+mn-ea"/>
                <a:cs typeface="+mn-cs"/>
              </a:rPr>
              <a:t>Economic Decline – France on the 1770’s experienced an economic decline similar to a depression which caused people like Urban Workers to loss their jobs and it caused the Nobility to increase their “manor” taxes on their peasants.</a:t>
            </a:r>
          </a:p>
          <a:p>
            <a:pPr marL="171450" lvl="0" indent="-171450">
              <a:buFont typeface="Arial"/>
              <a:buChar char="•"/>
            </a:pPr>
            <a:r>
              <a:rPr lang="en-US" sz="1200" kern="1200" dirty="0" smtClean="0">
                <a:solidFill>
                  <a:schemeClr val="tx1"/>
                </a:solidFill>
                <a:effectLst/>
                <a:latin typeface="+mn-lt"/>
                <a:ea typeface="+mn-ea"/>
                <a:cs typeface="+mn-cs"/>
              </a:rPr>
              <a:t>Food Shortages – In the late 1780’s, bad harvests caused there to be a lack of food and for the price of food to increase which caused hunger and starvation to occur in France.</a:t>
            </a:r>
          </a:p>
          <a:p>
            <a:endParaRPr lang="en-US" dirty="0"/>
          </a:p>
        </p:txBody>
      </p:sp>
      <p:sp>
        <p:nvSpPr>
          <p:cNvPr id="4" name="Slide Number Placeholder 3"/>
          <p:cNvSpPr>
            <a:spLocks noGrp="1"/>
          </p:cNvSpPr>
          <p:nvPr>
            <p:ph type="sldNum" sz="quarter" idx="10"/>
          </p:nvPr>
        </p:nvSpPr>
        <p:spPr/>
        <p:txBody>
          <a:bodyPr/>
          <a:lstStyle/>
          <a:p>
            <a:fld id="{C9A2881C-D4E7-AD43-8CF2-62CE09C89F5C}" type="slidenum">
              <a:rPr lang="en-US" smtClean="0"/>
              <a:t>2</a:t>
            </a:fld>
            <a:endParaRPr lang="en-US"/>
          </a:p>
        </p:txBody>
      </p:sp>
    </p:spTree>
    <p:extLst>
      <p:ext uri="{BB962C8B-B14F-4D97-AF65-F5344CB8AC3E}">
        <p14:creationId xmlns:p14="http://schemas.microsoft.com/office/powerpoint/2010/main" val="5620658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sz="1200" kern="1200" dirty="0" smtClean="0">
                <a:solidFill>
                  <a:schemeClr val="tx1"/>
                </a:solidFill>
                <a:effectLst/>
                <a:latin typeface="+mn-lt"/>
                <a:ea typeface="+mn-ea"/>
                <a:cs typeface="+mn-cs"/>
              </a:rPr>
              <a:t>Estates General was a</a:t>
            </a:r>
            <a:r>
              <a:rPr lang="en-US" sz="1200" kern="1200" baseline="0" dirty="0" smtClean="0">
                <a:solidFill>
                  <a:schemeClr val="tx1"/>
                </a:solidFill>
                <a:effectLst/>
                <a:latin typeface="+mn-lt"/>
                <a:ea typeface="+mn-ea"/>
                <a:cs typeface="+mn-cs"/>
              </a:rPr>
              <a:t> legislative/general assembly similar to a parliament or a congress, that had representatives from the all three Estates meet to discuss and solve the debt crisis.</a:t>
            </a:r>
          </a:p>
          <a:p>
            <a:pPr marL="171450" indent="-171450">
              <a:buFont typeface="Arial"/>
              <a:buChar char="•"/>
            </a:pPr>
            <a:r>
              <a:rPr lang="en-US" sz="1200" kern="1200" baseline="0" dirty="0" smtClean="0">
                <a:solidFill>
                  <a:schemeClr val="tx1"/>
                </a:solidFill>
                <a:effectLst/>
                <a:latin typeface="+mn-lt"/>
                <a:ea typeface="+mn-ea"/>
                <a:cs typeface="+mn-cs"/>
              </a:rPr>
              <a:t>Estates General had not met for 175 years, because France became an Absolute Monarchy during that time.</a:t>
            </a:r>
            <a:endParaRPr lang="en-US" sz="1200" kern="1200" dirty="0" smtClean="0">
              <a:solidFill>
                <a:schemeClr val="tx1"/>
              </a:solidFill>
              <a:effectLst/>
              <a:latin typeface="+mn-lt"/>
              <a:ea typeface="+mn-ea"/>
              <a:cs typeface="+mn-cs"/>
            </a:endParaRPr>
          </a:p>
          <a:p>
            <a:pPr marL="171450" indent="-171450">
              <a:buFont typeface="Arial"/>
              <a:buChar char="•"/>
            </a:pPr>
            <a:r>
              <a:rPr lang="en-US" sz="1200" kern="1200" dirty="0" smtClean="0">
                <a:solidFill>
                  <a:schemeClr val="tx1"/>
                </a:solidFill>
                <a:effectLst/>
                <a:latin typeface="+mn-lt"/>
                <a:ea typeface="+mn-ea"/>
                <a:cs typeface="+mn-cs"/>
              </a:rPr>
              <a:t>Reason</a:t>
            </a:r>
            <a:r>
              <a:rPr lang="en-US" sz="1200" kern="1200" baseline="0" dirty="0" smtClean="0">
                <a:solidFill>
                  <a:schemeClr val="tx1"/>
                </a:solidFill>
                <a:effectLst/>
                <a:latin typeface="+mn-lt"/>
                <a:ea typeface="+mn-ea"/>
                <a:cs typeface="+mn-cs"/>
              </a:rPr>
              <a:t> – </a:t>
            </a:r>
            <a:r>
              <a:rPr lang="en-US" sz="1200" kern="1200" dirty="0" smtClean="0">
                <a:solidFill>
                  <a:schemeClr val="tx1"/>
                </a:solidFill>
                <a:effectLst/>
                <a:latin typeface="+mn-lt"/>
                <a:ea typeface="+mn-ea"/>
                <a:cs typeface="+mn-cs"/>
              </a:rPr>
              <a:t>Due to the mounting economic troubles in France, the king, Louis XVI called for an Estates General, the meeting of all three estates, to discuss grievances and figure out solutions. </a:t>
            </a:r>
            <a:endParaRPr lang="en-US" dirty="0"/>
          </a:p>
        </p:txBody>
      </p:sp>
      <p:sp>
        <p:nvSpPr>
          <p:cNvPr id="4" name="Slide Number Placeholder 3"/>
          <p:cNvSpPr>
            <a:spLocks noGrp="1"/>
          </p:cNvSpPr>
          <p:nvPr>
            <p:ph type="sldNum" sz="quarter" idx="10"/>
          </p:nvPr>
        </p:nvSpPr>
        <p:spPr/>
        <p:txBody>
          <a:bodyPr/>
          <a:lstStyle/>
          <a:p>
            <a:fld id="{C9A2881C-D4E7-AD43-8CF2-62CE09C89F5C}" type="slidenum">
              <a:rPr lang="en-US" smtClean="0"/>
              <a:t>3</a:t>
            </a:fld>
            <a:endParaRPr lang="en-US"/>
          </a:p>
        </p:txBody>
      </p:sp>
    </p:spTree>
    <p:extLst>
      <p:ext uri="{BB962C8B-B14F-4D97-AF65-F5344CB8AC3E}">
        <p14:creationId xmlns:p14="http://schemas.microsoft.com/office/powerpoint/2010/main" val="30703090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A2881C-D4E7-AD43-8CF2-62CE09C89F5C}" type="slidenum">
              <a:rPr lang="en-US" smtClean="0"/>
              <a:t>4</a:t>
            </a:fld>
            <a:endParaRPr lang="en-US"/>
          </a:p>
        </p:txBody>
      </p:sp>
    </p:spTree>
    <p:extLst>
      <p:ext uri="{BB962C8B-B14F-4D97-AF65-F5344CB8AC3E}">
        <p14:creationId xmlns:p14="http://schemas.microsoft.com/office/powerpoint/2010/main" val="41918823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457200" rtl="0" eaLnBrk="1" fontAlgn="auto" latinLnBrk="0" hangingPunct="1">
              <a:lnSpc>
                <a:spcPct val="100000"/>
              </a:lnSpc>
              <a:spcBef>
                <a:spcPts val="0"/>
              </a:spcBef>
              <a:spcAft>
                <a:spcPts val="0"/>
              </a:spcAft>
              <a:buClrTx/>
              <a:buSzTx/>
              <a:buFont typeface="Arial"/>
              <a:buChar char="•"/>
              <a:tabLst/>
              <a:defRPr/>
            </a:pPr>
            <a:r>
              <a:rPr lang="en-US" sz="1200" kern="1200" dirty="0" smtClean="0">
                <a:solidFill>
                  <a:schemeClr val="tx1"/>
                </a:solidFill>
                <a:effectLst/>
                <a:latin typeface="+mn-lt"/>
                <a:ea typeface="+mn-ea"/>
                <a:cs typeface="+mn-cs"/>
              </a:rPr>
              <a:t>Voting – The first debate in the Estates General before any issues were discussed was how would the voting occur. Traditionally, each estate had one vote each, but with issues like taxation and royal privileges, the Third Estate would always be outvoted 2 to 1. The Third Estate who represented 97% of France, wanted voting to be counted “by head,” but the Estates General was deadlocked on how to vote.</a:t>
            </a:r>
          </a:p>
        </p:txBody>
      </p:sp>
      <p:sp>
        <p:nvSpPr>
          <p:cNvPr id="4" name="Slide Number Placeholder 3"/>
          <p:cNvSpPr>
            <a:spLocks noGrp="1"/>
          </p:cNvSpPr>
          <p:nvPr>
            <p:ph type="sldNum" sz="quarter" idx="10"/>
          </p:nvPr>
        </p:nvSpPr>
        <p:spPr/>
        <p:txBody>
          <a:bodyPr/>
          <a:lstStyle/>
          <a:p>
            <a:fld id="{C9A2881C-D4E7-AD43-8CF2-62CE09C89F5C}" type="slidenum">
              <a:rPr lang="en-US" smtClean="0"/>
              <a:t>5</a:t>
            </a:fld>
            <a:endParaRPr lang="en-US"/>
          </a:p>
        </p:txBody>
      </p:sp>
    </p:spTree>
    <p:extLst>
      <p:ext uri="{BB962C8B-B14F-4D97-AF65-F5344CB8AC3E}">
        <p14:creationId xmlns:p14="http://schemas.microsoft.com/office/powerpoint/2010/main" val="97122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a:buChar char="•"/>
            </a:pPr>
            <a:r>
              <a:rPr lang="en-US" sz="1200" kern="1200" dirty="0" smtClean="0">
                <a:solidFill>
                  <a:schemeClr val="tx1"/>
                </a:solidFill>
                <a:effectLst/>
                <a:latin typeface="+mn-lt"/>
                <a:ea typeface="+mn-ea"/>
                <a:cs typeface="+mn-cs"/>
              </a:rPr>
              <a:t>National Assembly – The Third Estate, seeing that nothing was getting resolved, declared themselves the true representatives of France and called themselves the “National Assembly.” They invited members from the First and Second Estates to join them to write a constitution for France. </a:t>
            </a:r>
          </a:p>
          <a:p>
            <a:pPr marL="171450" lvl="0" indent="-171450">
              <a:buFont typeface="Arial"/>
              <a:buChar char="•"/>
            </a:pPr>
            <a:r>
              <a:rPr lang="en-US" sz="1200" kern="1200" dirty="0" smtClean="0">
                <a:solidFill>
                  <a:schemeClr val="tx1"/>
                </a:solidFill>
                <a:effectLst/>
                <a:latin typeface="+mn-lt"/>
                <a:ea typeface="+mn-ea"/>
                <a:cs typeface="+mn-cs"/>
              </a:rPr>
              <a:t>Tennis Court Oath – The National Assembly attempted to meet but found that their meeting hall was locked and guarded. They thought that Louis XVI was planning on dismissing them, so they met in an indoor tennis court and pledged not to disband until a constitution had been written.</a:t>
            </a:r>
          </a:p>
          <a:p>
            <a:endParaRPr lang="en-US" dirty="0"/>
          </a:p>
        </p:txBody>
      </p:sp>
      <p:sp>
        <p:nvSpPr>
          <p:cNvPr id="4" name="Slide Number Placeholder 3"/>
          <p:cNvSpPr>
            <a:spLocks noGrp="1"/>
          </p:cNvSpPr>
          <p:nvPr>
            <p:ph type="sldNum" sz="quarter" idx="10"/>
          </p:nvPr>
        </p:nvSpPr>
        <p:spPr/>
        <p:txBody>
          <a:bodyPr/>
          <a:lstStyle/>
          <a:p>
            <a:fld id="{C9A2881C-D4E7-AD43-8CF2-62CE09C89F5C}" type="slidenum">
              <a:rPr lang="en-US" smtClean="0"/>
              <a:t>6</a:t>
            </a:fld>
            <a:endParaRPr lang="en-US"/>
          </a:p>
        </p:txBody>
      </p:sp>
    </p:spTree>
    <p:extLst>
      <p:ext uri="{BB962C8B-B14F-4D97-AF65-F5344CB8AC3E}">
        <p14:creationId xmlns:p14="http://schemas.microsoft.com/office/powerpoint/2010/main" val="35312780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457200" rtl="0" eaLnBrk="1" fontAlgn="auto" latinLnBrk="0" hangingPunct="1">
              <a:lnSpc>
                <a:spcPct val="100000"/>
              </a:lnSpc>
              <a:spcBef>
                <a:spcPts val="0"/>
              </a:spcBef>
              <a:spcAft>
                <a:spcPts val="0"/>
              </a:spcAft>
              <a:buClrTx/>
              <a:buSzTx/>
              <a:buFont typeface="Arial"/>
              <a:buChar char="•"/>
              <a:tabLst/>
              <a:defRPr/>
            </a:pPr>
            <a:r>
              <a:rPr lang="en-US" sz="1200" kern="1200" dirty="0" smtClean="0">
                <a:solidFill>
                  <a:schemeClr val="tx1"/>
                </a:solidFill>
                <a:effectLst/>
                <a:latin typeface="+mn-lt"/>
                <a:ea typeface="+mn-ea"/>
                <a:cs typeface="+mn-cs"/>
              </a:rPr>
              <a:t>In Paris, food prices continued to soar which caused the people to go hungry.  The people were also afraid that the National Assembly would be disbanded by the king. Some of the people in Paris wanted weapons to defend the National Assembly and believed that the Bastille prison had weapons, so they stormed the Bastille on July 14, 1776. They captured</a:t>
            </a:r>
            <a:r>
              <a:rPr lang="en-US" sz="1200" kern="1200" baseline="0" dirty="0" smtClean="0">
                <a:solidFill>
                  <a:schemeClr val="tx1"/>
                </a:solidFill>
                <a:effectLst/>
                <a:latin typeface="+mn-lt"/>
                <a:ea typeface="+mn-ea"/>
                <a:cs typeface="+mn-cs"/>
              </a:rPr>
              <a:t> the commander, killed him, beheaded him, put his head on a stake, and paraded it along with his soldiers’ heads around Paris. </a:t>
            </a:r>
            <a:r>
              <a:rPr lang="en-US" sz="1200" kern="1200" dirty="0" smtClean="0">
                <a:solidFill>
                  <a:schemeClr val="tx1"/>
                </a:solidFill>
                <a:effectLst/>
                <a:latin typeface="+mn-lt"/>
                <a:ea typeface="+mn-ea"/>
                <a:cs typeface="+mn-cs"/>
              </a:rPr>
              <a:t>They found no weapons at</a:t>
            </a:r>
            <a:r>
              <a:rPr lang="en-US" sz="1200" kern="1200" baseline="0" dirty="0" smtClean="0">
                <a:solidFill>
                  <a:schemeClr val="tx1"/>
                </a:solidFill>
                <a:effectLst/>
                <a:latin typeface="+mn-lt"/>
                <a:ea typeface="+mn-ea"/>
                <a:cs typeface="+mn-cs"/>
              </a:rPr>
              <a:t> the Bastille</a:t>
            </a:r>
            <a:r>
              <a:rPr lang="en-US" sz="1200" kern="1200" dirty="0" smtClean="0">
                <a:solidFill>
                  <a:schemeClr val="tx1"/>
                </a:solidFill>
                <a:effectLst/>
                <a:latin typeface="+mn-lt"/>
                <a:ea typeface="+mn-ea"/>
                <a:cs typeface="+mn-cs"/>
              </a:rPr>
              <a:t> but had started the French Revolution.</a:t>
            </a:r>
          </a:p>
          <a:p>
            <a:endParaRPr lang="en-US" dirty="0"/>
          </a:p>
        </p:txBody>
      </p:sp>
      <p:sp>
        <p:nvSpPr>
          <p:cNvPr id="4" name="Slide Number Placeholder 3"/>
          <p:cNvSpPr>
            <a:spLocks noGrp="1"/>
          </p:cNvSpPr>
          <p:nvPr>
            <p:ph type="sldNum" sz="quarter" idx="10"/>
          </p:nvPr>
        </p:nvSpPr>
        <p:spPr/>
        <p:txBody>
          <a:bodyPr/>
          <a:lstStyle/>
          <a:p>
            <a:fld id="{C9A2881C-D4E7-AD43-8CF2-62CE09C89F5C}" type="slidenum">
              <a:rPr lang="en-US" smtClean="0"/>
              <a:t>7</a:t>
            </a:fld>
            <a:endParaRPr lang="en-US"/>
          </a:p>
        </p:txBody>
      </p:sp>
    </p:spTree>
    <p:extLst>
      <p:ext uri="{BB962C8B-B14F-4D97-AF65-F5344CB8AC3E}">
        <p14:creationId xmlns:p14="http://schemas.microsoft.com/office/powerpoint/2010/main" val="9521597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3124200"/>
            <a:ext cx="6477000" cy="1914144"/>
          </a:xfrm>
        </p:spPr>
        <p:txBody>
          <a:bodyPr vert="horz" lIns="45720" tIns="0" rIns="45720" bIns="0" rtlCol="0" anchor="b" anchorCtr="0">
            <a:noAutofit/>
          </a:bodyPr>
          <a:lstStyle>
            <a:lvl1pPr algn="l" defTabSz="914400" rtl="0" eaLnBrk="1" latinLnBrk="0" hangingPunct="1">
              <a:lnSpc>
                <a:spcPts val="5000"/>
              </a:lnSpc>
              <a:spcBef>
                <a:spcPct val="0"/>
              </a:spcBef>
              <a:buNone/>
              <a:defRPr sz="4600" kern="1200">
                <a:solidFill>
                  <a:schemeClr val="tx1"/>
                </a:solidFill>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2209800" y="5056632"/>
            <a:ext cx="6477000" cy="1174088"/>
          </a:xfrm>
        </p:spPr>
        <p:txBody>
          <a:bodyPr vert="horz" lIns="91440" tIns="0" rIns="45720" bIns="0" rtlCol="0">
            <a:normAutofit/>
          </a:bodyPr>
          <a:lstStyle>
            <a:lvl1pPr marL="0" indent="0" algn="l" defTabSz="914400" rtl="0" eaLnBrk="1" latinLnBrk="0" hangingPunct="1">
              <a:lnSpc>
                <a:spcPts val="2600"/>
              </a:lnSpc>
              <a:spcBef>
                <a:spcPts val="0"/>
              </a:spcBef>
              <a:buSzPct val="90000"/>
              <a:buFontTx/>
              <a:buNone/>
              <a:defRPr sz="2200" kern="1200">
                <a:solidFill>
                  <a:schemeClr val="tx1"/>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457200" y="6300216"/>
            <a:ext cx="1984248" cy="274320"/>
          </a:xfrm>
        </p:spPr>
        <p:txBody>
          <a:bodyPr vert="horz" lIns="91440" tIns="45720" rIns="91440" bIns="45720" rtlCol="0" anchor="ctr"/>
          <a:lstStyle>
            <a:lvl1pPr marL="0" algn="l" defTabSz="914400" rtl="0" eaLnBrk="1" latinLnBrk="0" hangingPunct="1">
              <a:defRPr sz="1100" kern="1200">
                <a:solidFill>
                  <a:schemeClr val="tx1"/>
                </a:solidFill>
                <a:latin typeface="Rockwell" pitchFamily="18" charset="0"/>
                <a:ea typeface="+mn-ea"/>
                <a:cs typeface="+mn-cs"/>
              </a:defRPr>
            </a:lvl1pPr>
          </a:lstStyle>
          <a:p>
            <a:fld id="{2DF66AD8-BC4A-4004-9882-414398D930CA}" type="datetimeFigureOut">
              <a:rPr lang="en-US" smtClean="0"/>
              <a:t>1/31/2018</a:t>
            </a:fld>
            <a:endParaRPr lang="en-US"/>
          </a:p>
        </p:txBody>
      </p:sp>
      <p:sp>
        <p:nvSpPr>
          <p:cNvPr id="5" name="Footer Placeholder 4"/>
          <p:cNvSpPr>
            <a:spLocks noGrp="1"/>
          </p:cNvSpPr>
          <p:nvPr>
            <p:ph type="ftr" sz="quarter" idx="11"/>
          </p:nvPr>
        </p:nvSpPr>
        <p:spPr>
          <a:xfrm>
            <a:off x="3959352" y="6300216"/>
            <a:ext cx="3813048" cy="274320"/>
          </a:xfrm>
        </p:spPr>
        <p:txBody>
          <a:bodyPr vert="horz" lIns="91440" tIns="45720" rIns="91440" bIns="45720" rtlCol="0" anchor="ctr"/>
          <a:lstStyle>
            <a:lvl1pPr marL="0" algn="l" defTabSz="914400" rtl="0" eaLnBrk="1" latinLnBrk="0" hangingPunct="1">
              <a:defRPr sz="1100" kern="1200">
                <a:solidFill>
                  <a:schemeClr val="tx1"/>
                </a:solidFill>
                <a:latin typeface="Rockwell" pitchFamily="18" charset="0"/>
                <a:ea typeface="+mn-ea"/>
                <a:cs typeface="+mn-cs"/>
              </a:defRPr>
            </a:lvl1pPr>
          </a:lstStyle>
          <a:p>
            <a:endParaRPr lang="en-US"/>
          </a:p>
        </p:txBody>
      </p:sp>
      <p:sp>
        <p:nvSpPr>
          <p:cNvPr id="6" name="Slide Number Placeholder 5"/>
          <p:cNvSpPr>
            <a:spLocks noGrp="1"/>
          </p:cNvSpPr>
          <p:nvPr>
            <p:ph type="sldNum" sz="quarter" idx="12"/>
          </p:nvPr>
        </p:nvSpPr>
        <p:spPr>
          <a:xfrm>
            <a:off x="8275320" y="6300216"/>
            <a:ext cx="685800" cy="274320"/>
          </a:xfrm>
        </p:spPr>
        <p:txBody>
          <a:bodyPr vert="horz" lIns="91440" tIns="45720" rIns="91440" bIns="45720" rtlCol="0" anchor="ctr"/>
          <a:lstStyle>
            <a:lvl1pPr marL="0" algn="r" defTabSz="914400" rtl="0" eaLnBrk="1" latinLnBrk="0" hangingPunct="1">
              <a:defRPr sz="1100" kern="1200">
                <a:solidFill>
                  <a:schemeClr val="tx1"/>
                </a:solidFill>
                <a:latin typeface="Rockwell" pitchFamily="18" charset="0"/>
                <a:ea typeface="+mn-ea"/>
                <a:cs typeface="+mn-cs"/>
              </a:defRPr>
            </a:lvl1pPr>
          </a:lstStyle>
          <a:p>
            <a:fld id="{B9D2C864-9362-43C7-A136-D9C41D93A96D}"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5" name="Date Placeholder 4"/>
          <p:cNvSpPr>
            <a:spLocks noGrp="1"/>
          </p:cNvSpPr>
          <p:nvPr>
            <p:ph type="dt" sz="half" idx="10"/>
          </p:nvPr>
        </p:nvSpPr>
        <p:spPr/>
        <p:txBody>
          <a:bodyPr/>
          <a:lstStyle/>
          <a:p>
            <a:fld id="{2DF66AD8-BC4A-4004-9882-414398D930CA}" type="datetimeFigureOut">
              <a:rPr lang="en-US" smtClean="0"/>
              <a:t>1/31/2018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sp>
        <p:nvSpPr>
          <p:cNvPr id="11" name="Content Placeholder 2"/>
          <p:cNvSpPr>
            <a:spLocks noGrp="1"/>
          </p:cNvSpPr>
          <p:nvPr>
            <p:ph sz="half" idx="14"/>
          </p:nvPr>
        </p:nvSpPr>
        <p:spPr>
          <a:xfrm>
            <a:off x="4645152" y="1735138"/>
            <a:ext cx="3566160" cy="1920240"/>
          </a:xfrm>
        </p:spPr>
        <p:txBody>
          <a:bodyPr/>
          <a:lstStyle>
            <a:lvl1pPr>
              <a:defRPr sz="2200"/>
            </a:lvl1pPr>
            <a:lvl2pPr>
              <a:defRPr sz="2000"/>
            </a:lvl2pPr>
            <a:lvl3pPr>
              <a:defRPr sz="1800"/>
            </a:lvl3pPr>
            <a:lvl4pPr>
              <a:defRPr sz="1800"/>
            </a:lvl4pPr>
            <a:lvl5pPr>
              <a:defRPr sz="1800"/>
            </a:lvl5pPr>
            <a:lvl6pPr marL="2290763" indent="-344488">
              <a:tabLst/>
              <a:defRPr sz="1800"/>
            </a:lvl6pPr>
            <a:lvl7pPr marL="2290763" indent="-344488">
              <a:tabLst/>
              <a:defRPr sz="1800"/>
            </a:lvl7pPr>
            <a:lvl8pPr marL="2290763" indent="-344488">
              <a:tabLst/>
              <a:defRPr sz="1800"/>
            </a:lvl8pPr>
            <a:lvl9pPr marL="2290763" indent="-344488">
              <a:tabLst/>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2" name="Content Placeholder 2"/>
          <p:cNvSpPr>
            <a:spLocks noGrp="1"/>
          </p:cNvSpPr>
          <p:nvPr>
            <p:ph sz="half" idx="15"/>
          </p:nvPr>
        </p:nvSpPr>
        <p:spPr>
          <a:xfrm>
            <a:off x="4645152" y="3870960"/>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0" name="Content Placeholder 2"/>
          <p:cNvSpPr>
            <a:spLocks noGrp="1"/>
          </p:cNvSpPr>
          <p:nvPr>
            <p:ph sz="half" idx="1"/>
          </p:nvPr>
        </p:nvSpPr>
        <p:spPr>
          <a:xfrm>
            <a:off x="914400" y="1735139"/>
            <a:ext cx="3566160" cy="4056062"/>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914400" y="1735138"/>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2DF66AD8-BC4A-4004-9882-414398D930CA}" type="datetimeFigureOut">
              <a:rPr lang="en-US" smtClean="0"/>
              <a:t>1/31/2018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sp>
        <p:nvSpPr>
          <p:cNvPr id="8" name="Content Placeholder 2"/>
          <p:cNvSpPr>
            <a:spLocks noGrp="1"/>
          </p:cNvSpPr>
          <p:nvPr>
            <p:ph sz="half" idx="13"/>
          </p:nvPr>
        </p:nvSpPr>
        <p:spPr>
          <a:xfrm>
            <a:off x="914400" y="3870960"/>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1" name="Content Placeholder 2"/>
          <p:cNvSpPr>
            <a:spLocks noGrp="1"/>
          </p:cNvSpPr>
          <p:nvPr>
            <p:ph sz="half" idx="14"/>
          </p:nvPr>
        </p:nvSpPr>
        <p:spPr>
          <a:xfrm>
            <a:off x="4645152" y="1735138"/>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2" name="Content Placeholder 2"/>
          <p:cNvSpPr>
            <a:spLocks noGrp="1"/>
          </p:cNvSpPr>
          <p:nvPr>
            <p:ph sz="half" idx="15"/>
          </p:nvPr>
        </p:nvSpPr>
        <p:spPr>
          <a:xfrm>
            <a:off x="4645152" y="3870960"/>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2DF66AD8-BC4A-4004-9882-414398D930CA}" type="datetimeFigureOut">
              <a:rPr lang="en-US" smtClean="0"/>
              <a:t>1/31/2018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F66AD8-BC4A-4004-9882-414398D930CA}" type="datetimeFigureOut">
              <a:rPr lang="en-US" smtClean="0"/>
              <a:t>1/31/2018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1690048"/>
            <a:ext cx="3563938" cy="1162050"/>
          </a:xfrm>
        </p:spPr>
        <p:txBody>
          <a:bodyPr tIns="0" bIns="0" anchor="b"/>
          <a:lstStyle>
            <a:lvl1pPr algn="l">
              <a:lnSpc>
                <a:spcPts val="4600"/>
              </a:lnSpc>
              <a:defRPr sz="4200" b="1"/>
            </a:lvl1pPr>
          </a:lstStyle>
          <a:p>
            <a:r>
              <a:rPr lang="en-US" smtClean="0"/>
              <a:t>Click to edit Master title style</a:t>
            </a:r>
            <a:endParaRPr/>
          </a:p>
        </p:txBody>
      </p:sp>
      <p:sp>
        <p:nvSpPr>
          <p:cNvPr id="3" name="Content Placeholder 2"/>
          <p:cNvSpPr>
            <a:spLocks noGrp="1"/>
          </p:cNvSpPr>
          <p:nvPr>
            <p:ph idx="1"/>
          </p:nvPr>
        </p:nvSpPr>
        <p:spPr>
          <a:xfrm>
            <a:off x="4667250" y="368490"/>
            <a:ext cx="3566160" cy="5627498"/>
          </a:xfrm>
        </p:spPr>
        <p:txBody>
          <a:bodyPr/>
          <a:lstStyle>
            <a:lvl1pPr>
              <a:defRPr sz="2200"/>
            </a:lvl1pPr>
            <a:lvl2pPr>
              <a:defRPr sz="2000"/>
            </a:lvl2pPr>
            <a:lvl3pPr>
              <a:defRPr sz="1800"/>
            </a:lvl3pPr>
            <a:lvl4pPr>
              <a:defRPr sz="1800"/>
            </a:lvl4pPr>
            <a:lvl5pPr>
              <a:defRPr sz="1800"/>
            </a:lvl5pPr>
            <a:lvl6pPr>
              <a:defRPr sz="2000"/>
            </a:lvl6pPr>
            <a:lvl7pPr marL="2290763" indent="-344488">
              <a:defRPr sz="2000"/>
            </a:lvl7pPr>
            <a:lvl8pPr marL="2290763" indent="-344488">
              <a:defRPr sz="2000"/>
            </a:lvl8pPr>
            <a:lvl9pPr marL="2290763" indent="-344488">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914398" y="2866030"/>
            <a:ext cx="3563938" cy="2163171"/>
          </a:xfrm>
        </p:spPr>
        <p:txBody>
          <a:bodyPr/>
          <a:lstStyle>
            <a:lvl1pPr marL="0" indent="0">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F66AD8-BC4A-4004-9882-414398D930CA}" type="datetimeFigureOut">
              <a:rPr lang="en-US" smtClean="0"/>
              <a:t>1/31/2018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17546" y="1524000"/>
            <a:ext cx="3566160" cy="1162050"/>
          </a:xfrm>
        </p:spPr>
        <p:txBody>
          <a:bodyPr tIns="0" bIns="0" anchor="b"/>
          <a:lstStyle>
            <a:lvl1pPr algn="l">
              <a:lnSpc>
                <a:spcPts val="4600"/>
              </a:lnSpc>
              <a:defRPr sz="4200" b="1"/>
            </a:lvl1pPr>
          </a:lstStyle>
          <a:p>
            <a:r>
              <a:rPr lang="en-US" smtClean="0"/>
              <a:t>Click to edit Master title style</a:t>
            </a:r>
            <a:endParaRPr/>
          </a:p>
        </p:txBody>
      </p:sp>
      <p:sp>
        <p:nvSpPr>
          <p:cNvPr id="4" name="Text Placeholder 3"/>
          <p:cNvSpPr>
            <a:spLocks noGrp="1"/>
          </p:cNvSpPr>
          <p:nvPr>
            <p:ph type="body" sz="half" idx="2"/>
          </p:nvPr>
        </p:nvSpPr>
        <p:spPr>
          <a:xfrm>
            <a:off x="5017544" y="2699982"/>
            <a:ext cx="3566160" cy="2163171"/>
          </a:xfrm>
        </p:spPr>
        <p:txBody>
          <a:bodyPr/>
          <a:lstStyle>
            <a:lvl1pPr marL="0" indent="0">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F66AD8-BC4A-4004-9882-414398D930CA}" type="datetimeFigureOut">
              <a:rPr lang="en-US" smtClean="0"/>
              <a:t>1/31/2018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grpSp>
        <p:nvGrpSpPr>
          <p:cNvPr id="3" name="Group 7"/>
          <p:cNvGrpSpPr/>
          <p:nvPr/>
        </p:nvGrpSpPr>
        <p:grpSpPr>
          <a:xfrm rot="21421631">
            <a:off x="629028" y="505650"/>
            <a:ext cx="3850925" cy="5516274"/>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2" name="Picture Placeholder 9"/>
          <p:cNvSpPr>
            <a:spLocks noGrp="1"/>
          </p:cNvSpPr>
          <p:nvPr>
            <p:ph type="pic" sz="quarter" idx="14"/>
          </p:nvPr>
        </p:nvSpPr>
        <p:spPr>
          <a:xfrm rot="21421631">
            <a:off x="808793" y="667560"/>
            <a:ext cx="3468664" cy="5124723"/>
          </a:xfrm>
          <a:solidFill>
            <a:schemeClr val="bg1">
              <a:lumMod val="85000"/>
            </a:schemeClr>
          </a:solidFill>
        </p:spPr>
        <p:txBody>
          <a:bodyPr/>
          <a:lstStyle>
            <a:lvl1pPr>
              <a:buNone/>
              <a:defRPr/>
            </a:lvl1pPr>
          </a:lstStyle>
          <a:p>
            <a:r>
              <a:rPr lang="en-US" smtClean="0"/>
              <a:t>Drag picture to placeholder or click icon to add</a:t>
            </a: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grpSp>
        <p:nvGrpSpPr>
          <p:cNvPr id="3" name="Group 13"/>
          <p:cNvGrpSpPr/>
          <p:nvPr/>
        </p:nvGrpSpPr>
        <p:grpSpPr>
          <a:xfrm rot="21214351">
            <a:off x="313409" y="3520798"/>
            <a:ext cx="4088024" cy="3026020"/>
            <a:chOff x="1524000" y="381000"/>
            <a:chExt cx="3657600" cy="4737978"/>
          </a:xfrm>
        </p:grpSpPr>
        <p:sp>
          <p:nvSpPr>
            <p:cNvPr id="15" name="Rectangle 14"/>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Rectangle 15"/>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7" name="Picture Placeholder 9"/>
          <p:cNvSpPr>
            <a:spLocks noGrp="1"/>
          </p:cNvSpPr>
          <p:nvPr>
            <p:ph type="pic" sz="quarter" idx="16"/>
          </p:nvPr>
        </p:nvSpPr>
        <p:spPr>
          <a:xfrm rot="21214351">
            <a:off x="491057" y="3682579"/>
            <a:ext cx="3704109" cy="2697083"/>
          </a:xfrm>
          <a:solidFill>
            <a:schemeClr val="bg1">
              <a:lumMod val="85000"/>
            </a:schemeClr>
          </a:solidFill>
        </p:spPr>
        <p:txBody>
          <a:bodyPr/>
          <a:lstStyle>
            <a:lvl1pPr>
              <a:buNone/>
              <a:defRPr/>
            </a:lvl1pPr>
          </a:lstStyle>
          <a:p>
            <a:r>
              <a:rPr lang="en-US" smtClean="0"/>
              <a:t>Drag picture to placeholder or click icon to add</a:t>
            </a:r>
            <a:endParaRPr/>
          </a:p>
        </p:txBody>
      </p:sp>
      <p:grpSp>
        <p:nvGrpSpPr>
          <p:cNvPr id="8" name="Group 9"/>
          <p:cNvGrpSpPr/>
          <p:nvPr/>
        </p:nvGrpSpPr>
        <p:grpSpPr>
          <a:xfrm rot="232774">
            <a:off x="169481" y="241256"/>
            <a:ext cx="4088024" cy="3026020"/>
            <a:chOff x="1524000" y="381000"/>
            <a:chExt cx="3657600" cy="4737978"/>
          </a:xfrm>
        </p:grpSpPr>
        <p:sp>
          <p:nvSpPr>
            <p:cNvPr id="11" name="Rectangle 10"/>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3" name="Picture Placeholder 9"/>
          <p:cNvSpPr>
            <a:spLocks noGrp="1"/>
          </p:cNvSpPr>
          <p:nvPr>
            <p:ph type="pic" sz="quarter" idx="15"/>
          </p:nvPr>
        </p:nvSpPr>
        <p:spPr>
          <a:xfrm rot="232774">
            <a:off x="347129" y="403037"/>
            <a:ext cx="3704109" cy="2697083"/>
          </a:xfrm>
          <a:solidFill>
            <a:schemeClr val="bg1">
              <a:lumMod val="85000"/>
            </a:schemeClr>
          </a:solidFill>
        </p:spPr>
        <p:txBody>
          <a:bodyPr/>
          <a:lstStyle>
            <a:lvl1pPr>
              <a:buNone/>
              <a:defRPr/>
            </a:lvl1pPr>
          </a:lstStyle>
          <a:p>
            <a:r>
              <a:rPr lang="en-US" smtClean="0"/>
              <a:t>Drag picture to placeholder or click icon to add</a:t>
            </a:r>
            <a:endParaRPr/>
          </a:p>
        </p:txBody>
      </p:sp>
      <p:sp>
        <p:nvSpPr>
          <p:cNvPr id="2" name="Title 1"/>
          <p:cNvSpPr>
            <a:spLocks noGrp="1"/>
          </p:cNvSpPr>
          <p:nvPr>
            <p:ph type="title"/>
          </p:nvPr>
        </p:nvSpPr>
        <p:spPr>
          <a:xfrm>
            <a:off x="5013434" y="1524000"/>
            <a:ext cx="3566160" cy="1162050"/>
          </a:xfrm>
        </p:spPr>
        <p:txBody>
          <a:bodyPr tIns="0" bIns="0" anchor="b"/>
          <a:lstStyle>
            <a:lvl1pPr algn="l">
              <a:lnSpc>
                <a:spcPts val="4600"/>
              </a:lnSpc>
              <a:defRPr sz="4200" b="1"/>
            </a:lvl1pPr>
          </a:lstStyle>
          <a:p>
            <a:r>
              <a:rPr lang="en-US" smtClean="0"/>
              <a:t>Click to edit Master title style</a:t>
            </a:r>
            <a:endParaRPr/>
          </a:p>
        </p:txBody>
      </p:sp>
      <p:sp>
        <p:nvSpPr>
          <p:cNvPr id="4" name="Text Placeholder 3"/>
          <p:cNvSpPr>
            <a:spLocks noGrp="1"/>
          </p:cNvSpPr>
          <p:nvPr>
            <p:ph type="body" sz="half" idx="2"/>
          </p:nvPr>
        </p:nvSpPr>
        <p:spPr>
          <a:xfrm>
            <a:off x="5013432" y="2699982"/>
            <a:ext cx="3566160" cy="2163171"/>
          </a:xfrm>
        </p:spPr>
        <p:txBody>
          <a:bodyPr/>
          <a:lstStyle>
            <a:lvl1pPr marL="0" indent="0">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F66AD8-BC4A-4004-9882-414398D930CA}" type="datetimeFigureOut">
              <a:rPr lang="en-US" smtClean="0"/>
              <a:t>1/31/2018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3762374"/>
            <a:ext cx="7315200" cy="1162050"/>
          </a:xfrm>
        </p:spPr>
        <p:txBody>
          <a:bodyPr tIns="0" bIns="0" anchor="b"/>
          <a:lstStyle>
            <a:lvl1pPr algn="l">
              <a:lnSpc>
                <a:spcPts val="4600"/>
              </a:lnSpc>
              <a:defRPr sz="3600" b="1"/>
            </a:lvl1pPr>
          </a:lstStyle>
          <a:p>
            <a:r>
              <a:rPr lang="en-US" smtClean="0"/>
              <a:t>Click to edit Master title style</a:t>
            </a:r>
            <a:endParaRPr/>
          </a:p>
        </p:txBody>
      </p:sp>
      <p:grpSp>
        <p:nvGrpSpPr>
          <p:cNvPr id="3" name="Group 8"/>
          <p:cNvGrpSpPr/>
          <p:nvPr/>
        </p:nvGrpSpPr>
        <p:grpSpPr>
          <a:xfrm rot="232774">
            <a:off x="2059282" y="379100"/>
            <a:ext cx="5031327" cy="3443312"/>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4" name="Text Placeholder 3"/>
          <p:cNvSpPr>
            <a:spLocks noGrp="1"/>
          </p:cNvSpPr>
          <p:nvPr>
            <p:ph type="body" sz="half" idx="2"/>
          </p:nvPr>
        </p:nvSpPr>
        <p:spPr>
          <a:xfrm>
            <a:off x="914400" y="4928736"/>
            <a:ext cx="7315200" cy="987970"/>
          </a:xfrm>
        </p:spPr>
        <p:txBody>
          <a:bodyPr/>
          <a:lstStyle>
            <a:lvl1pPr marL="0" indent="0">
              <a:spcBef>
                <a:spcPct val="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F66AD8-BC4A-4004-9882-414398D930CA}" type="datetimeFigureOut">
              <a:rPr lang="en-US" smtClean="0"/>
              <a:t>1/31/2018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sp>
        <p:nvSpPr>
          <p:cNvPr id="12" name="Picture Placeholder 9"/>
          <p:cNvSpPr>
            <a:spLocks noGrp="1"/>
          </p:cNvSpPr>
          <p:nvPr>
            <p:ph type="pic" sz="quarter" idx="15"/>
          </p:nvPr>
        </p:nvSpPr>
        <p:spPr>
          <a:xfrm rot="232774">
            <a:off x="2248157" y="564564"/>
            <a:ext cx="4653577" cy="3072384"/>
          </a:xfrm>
          <a:solidFill>
            <a:schemeClr val="bg1">
              <a:lumMod val="85000"/>
            </a:schemeClr>
          </a:solidFill>
        </p:spPr>
        <p:txBody>
          <a:bodyPr/>
          <a:lstStyle>
            <a:lvl1pPr>
              <a:buNone/>
              <a:defRPr/>
            </a:lvl1pPr>
          </a:lstStyle>
          <a:p>
            <a:r>
              <a:rPr lang="en-US" smtClean="0"/>
              <a:t>Drag picture to placeholder or click icon to add</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2 Pictures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3762374"/>
            <a:ext cx="7315200" cy="1162050"/>
          </a:xfrm>
        </p:spPr>
        <p:txBody>
          <a:bodyPr tIns="0" bIns="0" anchor="b"/>
          <a:lstStyle>
            <a:lvl1pPr algn="l">
              <a:lnSpc>
                <a:spcPts val="4600"/>
              </a:lnSpc>
              <a:defRPr sz="3600" b="1"/>
            </a:lvl1pPr>
          </a:lstStyle>
          <a:p>
            <a:r>
              <a:rPr lang="en-US" smtClean="0"/>
              <a:t>Click to edit Master title style</a:t>
            </a:r>
            <a:endParaRPr/>
          </a:p>
        </p:txBody>
      </p:sp>
      <p:grpSp>
        <p:nvGrpSpPr>
          <p:cNvPr id="3" name="Group 13"/>
          <p:cNvGrpSpPr/>
          <p:nvPr/>
        </p:nvGrpSpPr>
        <p:grpSpPr>
          <a:xfrm rot="21420000">
            <a:off x="113687" y="116368"/>
            <a:ext cx="3969060" cy="3705360"/>
            <a:chOff x="1524000" y="381000"/>
            <a:chExt cx="3657600" cy="4737978"/>
          </a:xfrm>
        </p:grpSpPr>
        <p:sp>
          <p:nvSpPr>
            <p:cNvPr id="15" name="Rectangle 14"/>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Rectangle 15"/>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7" name="Picture Placeholder 9"/>
          <p:cNvSpPr>
            <a:spLocks noGrp="1"/>
          </p:cNvSpPr>
          <p:nvPr>
            <p:ph type="pic" sz="quarter" idx="17"/>
          </p:nvPr>
        </p:nvSpPr>
        <p:spPr>
          <a:xfrm rot="21420000">
            <a:off x="299151" y="304998"/>
            <a:ext cx="3598455" cy="3334235"/>
          </a:xfrm>
          <a:solidFill>
            <a:schemeClr val="bg1">
              <a:lumMod val="85000"/>
            </a:schemeClr>
          </a:solidFill>
        </p:spPr>
        <p:txBody>
          <a:bodyPr/>
          <a:lstStyle>
            <a:lvl1pPr>
              <a:buNone/>
              <a:defRPr/>
            </a:lvl1pPr>
          </a:lstStyle>
          <a:p>
            <a:r>
              <a:rPr lang="en-US" smtClean="0"/>
              <a:t>Drag picture to placeholder or click icon to add</a:t>
            </a:r>
            <a:endParaRPr/>
          </a:p>
        </p:txBody>
      </p:sp>
      <p:grpSp>
        <p:nvGrpSpPr>
          <p:cNvPr id="8" name="Group 9"/>
          <p:cNvGrpSpPr/>
          <p:nvPr/>
        </p:nvGrpSpPr>
        <p:grpSpPr>
          <a:xfrm rot="360000">
            <a:off x="4165479" y="323141"/>
            <a:ext cx="4792693" cy="3443312"/>
            <a:chOff x="1524000" y="381000"/>
            <a:chExt cx="3657600" cy="4737978"/>
          </a:xfrm>
        </p:grpSpPr>
        <p:sp>
          <p:nvSpPr>
            <p:cNvPr id="11" name="Rectangle 10"/>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3" name="Picture Placeholder 9"/>
          <p:cNvSpPr>
            <a:spLocks noGrp="1"/>
          </p:cNvSpPr>
          <p:nvPr>
            <p:ph type="pic" sz="quarter" idx="16"/>
          </p:nvPr>
        </p:nvSpPr>
        <p:spPr>
          <a:xfrm rot="360000">
            <a:off x="4336486" y="507668"/>
            <a:ext cx="4432860" cy="3072384"/>
          </a:xfrm>
          <a:solidFill>
            <a:schemeClr val="bg1">
              <a:lumMod val="85000"/>
            </a:schemeClr>
          </a:solidFill>
        </p:spPr>
        <p:txBody>
          <a:bodyPr/>
          <a:lstStyle>
            <a:lvl1pPr>
              <a:buNone/>
              <a:defRPr/>
            </a:lvl1pPr>
          </a:lstStyle>
          <a:p>
            <a:r>
              <a:rPr lang="en-US" smtClean="0"/>
              <a:t>Drag picture to placeholder or click icon to add</a:t>
            </a:r>
            <a:endParaRPr/>
          </a:p>
        </p:txBody>
      </p:sp>
      <p:sp>
        <p:nvSpPr>
          <p:cNvPr id="4" name="Text Placeholder 3"/>
          <p:cNvSpPr>
            <a:spLocks noGrp="1"/>
          </p:cNvSpPr>
          <p:nvPr>
            <p:ph type="body" sz="half" idx="2"/>
          </p:nvPr>
        </p:nvSpPr>
        <p:spPr>
          <a:xfrm>
            <a:off x="914400" y="4926106"/>
            <a:ext cx="7315200" cy="990600"/>
          </a:xfrm>
        </p:spPr>
        <p:txBody>
          <a:bodyPr/>
          <a:lstStyle>
            <a:lvl1pPr marL="0" indent="0">
              <a:spcBef>
                <a:spcPct val="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F66AD8-BC4A-4004-9882-414398D930CA}" type="datetimeFigureOut">
              <a:rPr lang="en-US" smtClean="0"/>
              <a:t>1/31/2018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2DF66AD8-BC4A-4004-9882-414398D930CA}" type="datetimeFigureOut">
              <a:rPr lang="en-US" smtClean="0"/>
              <a:t>1/31/2018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2DF66AD8-BC4A-4004-9882-414398D930CA}" type="datetimeFigureOut">
              <a:rPr lang="en-US" smtClean="0"/>
              <a:t>1/31/2018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51682" y="450851"/>
            <a:ext cx="846083" cy="5357812"/>
          </a:xfrm>
        </p:spPr>
        <p:txBody>
          <a:bodyPr vert="eaVert" anchor="t" anchorCtr="0"/>
          <a:lstStyle/>
          <a:p>
            <a:r>
              <a:rPr lang="en-US" smtClean="0"/>
              <a:t>Click to edit Master title style</a:t>
            </a:r>
            <a:endParaRPr/>
          </a:p>
        </p:txBody>
      </p:sp>
      <p:sp>
        <p:nvSpPr>
          <p:cNvPr id="3" name="Vertical Text Placeholder 2"/>
          <p:cNvSpPr>
            <a:spLocks noGrp="1"/>
          </p:cNvSpPr>
          <p:nvPr>
            <p:ph type="body" orient="vert" idx="1"/>
          </p:nvPr>
        </p:nvSpPr>
        <p:spPr>
          <a:xfrm>
            <a:off x="914400" y="450851"/>
            <a:ext cx="5943600" cy="5357812"/>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2DF66AD8-BC4A-4004-9882-414398D930CA}" type="datetimeFigureOut">
              <a:rPr lang="en-US" smtClean="0"/>
              <a:t>1/31/2018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Watermark">
    <p:bg>
      <p:bgRef idx="1003">
        <a:schemeClr val="bg2"/>
      </p:bgRef>
    </p:bg>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1122215" y="3200400"/>
            <a:ext cx="8021782" cy="2209800"/>
          </a:xfrm>
        </p:spPr>
        <p:txBody>
          <a:bodyPr wrap="none" lIns="0" tIns="0" rIns="0" bIns="0" anchor="ctr" anchorCtr="0">
            <a:noAutofit/>
          </a:bodyPr>
          <a:lstStyle>
            <a:lvl1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1pPr>
            <a:lvl2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2pPr>
            <a:lvl3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3pPr>
            <a:lvl4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4pPr>
            <a:lvl5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5pPr>
          </a:lstStyle>
          <a:p>
            <a:pPr lvl="0"/>
            <a:r>
              <a:rPr lang="en-US" smtClean="0"/>
              <a:t>Click to edit Master text styles</a:t>
            </a:r>
          </a:p>
        </p:txBody>
      </p:sp>
      <p:sp>
        <p:nvSpPr>
          <p:cNvPr id="2" name="Title 1"/>
          <p:cNvSpPr>
            <a:spLocks noGrp="1"/>
          </p:cNvSpPr>
          <p:nvPr>
            <p:ph type="ctrTitle"/>
          </p:nvPr>
        </p:nvSpPr>
        <p:spPr>
          <a:xfrm>
            <a:off x="3960813" y="3833095"/>
            <a:ext cx="4724400" cy="1209964"/>
          </a:xfrm>
        </p:spPr>
        <p:txBody>
          <a:bodyPr lIns="45720" tIns="0" rIns="45720" bIns="0" anchor="b" anchorCtr="0">
            <a:noAutofit/>
          </a:bodyPr>
          <a:lstStyle>
            <a:lvl1pPr algn="l">
              <a:lnSpc>
                <a:spcPts val="5000"/>
              </a:lnSpc>
              <a:defRPr sz="4600"/>
            </a:lvl1pPr>
          </a:lstStyle>
          <a:p>
            <a:r>
              <a:rPr lang="en-US" smtClean="0"/>
              <a:t>Click to edit Master title style</a:t>
            </a:r>
            <a:endParaRPr dirty="0"/>
          </a:p>
        </p:txBody>
      </p:sp>
      <p:sp>
        <p:nvSpPr>
          <p:cNvPr id="3" name="Subtitle 2"/>
          <p:cNvSpPr>
            <a:spLocks noGrp="1"/>
          </p:cNvSpPr>
          <p:nvPr>
            <p:ph type="subTitle" idx="1"/>
          </p:nvPr>
        </p:nvSpPr>
        <p:spPr>
          <a:xfrm>
            <a:off x="3960813" y="5056909"/>
            <a:ext cx="4724400" cy="1156586"/>
          </a:xfrm>
        </p:spPr>
        <p:txBody>
          <a:bodyPr lIns="91440" tIns="0" rIns="45720" bIns="0">
            <a:normAutofit/>
          </a:bodyPr>
          <a:lstStyle>
            <a:lvl1pPr marL="0" indent="0" algn="l">
              <a:lnSpc>
                <a:spcPts val="2600"/>
              </a:lnSpc>
              <a:spcBef>
                <a:spcPct val="0"/>
              </a:spcBef>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a:off x="457200" y="6298744"/>
            <a:ext cx="1981200" cy="273050"/>
          </a:xfrm>
        </p:spPr>
        <p:txBody>
          <a:bodyPr/>
          <a:lstStyle>
            <a:lvl1pPr algn="l">
              <a:defRPr sz="1100">
                <a:latin typeface="Rockwell" pitchFamily="18" charset="0"/>
              </a:defRPr>
            </a:lvl1pPr>
          </a:lstStyle>
          <a:p>
            <a:fld id="{2DF66AD8-BC4A-4004-9882-414398D930CA}" type="datetimeFigureOut">
              <a:rPr lang="en-US" smtClean="0"/>
              <a:t>1/31/2018</a:t>
            </a:fld>
            <a:endParaRPr lang="en-US"/>
          </a:p>
        </p:txBody>
      </p:sp>
      <p:sp>
        <p:nvSpPr>
          <p:cNvPr id="5" name="Footer Placeholder 4"/>
          <p:cNvSpPr>
            <a:spLocks noGrp="1"/>
          </p:cNvSpPr>
          <p:nvPr>
            <p:ph type="ftr" sz="quarter" idx="11"/>
          </p:nvPr>
        </p:nvSpPr>
        <p:spPr>
          <a:xfrm>
            <a:off x="3962400" y="6298744"/>
            <a:ext cx="3810000" cy="273050"/>
          </a:xfrm>
        </p:spPr>
        <p:txBody>
          <a:bodyPr/>
          <a:lstStyle>
            <a:lvl1pPr algn="l">
              <a:defRPr/>
            </a:lvl1pPr>
          </a:lstStyle>
          <a:p>
            <a:endParaRPr lang="en-US"/>
          </a:p>
        </p:txBody>
      </p:sp>
      <p:sp>
        <p:nvSpPr>
          <p:cNvPr id="6" name="Slide Number Placeholder 5"/>
          <p:cNvSpPr>
            <a:spLocks noGrp="1"/>
          </p:cNvSpPr>
          <p:nvPr>
            <p:ph type="sldNum" sz="quarter" idx="12"/>
          </p:nvPr>
        </p:nvSpPr>
        <p:spPr>
          <a:xfrm>
            <a:off x="8264856" y="6312392"/>
            <a:ext cx="685800" cy="265089"/>
          </a:xfrm>
        </p:spPr>
        <p:txBody>
          <a:bodyPr/>
          <a:lstStyle>
            <a:lvl1pPr>
              <a:defRPr sz="1100">
                <a:solidFill>
                  <a:schemeClr val="tx1"/>
                </a:solidFill>
                <a:latin typeface="Rockwell" pitchFamily="18" charset="0"/>
              </a:defRPr>
            </a:lvl1pPr>
          </a:lstStyle>
          <a:p>
            <a:fld id="{B9D2C864-9362-43C7-A136-D9C41D93A96D}"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194560"/>
            <a:ext cx="7772400" cy="1362075"/>
          </a:xfrm>
        </p:spPr>
        <p:txBody>
          <a:bodyPr vert="horz" lIns="45720" tIns="0" rIns="45720" bIns="0" rtlCol="0" anchor="b" anchorCtr="0">
            <a:noAutofit/>
          </a:bodyPr>
          <a:lstStyle>
            <a:lvl1pPr algn="l" defTabSz="914400" rtl="0" eaLnBrk="1" latinLnBrk="0" hangingPunct="1">
              <a:lnSpc>
                <a:spcPts val="5000"/>
              </a:lnSpc>
              <a:spcBef>
                <a:spcPct val="0"/>
              </a:spcBef>
              <a:buNone/>
              <a:defRPr sz="4600" b="1" kern="1200" cap="none" baseline="0">
                <a:solidFill>
                  <a:schemeClr val="tx1"/>
                </a:solidFill>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457200" y="3557016"/>
            <a:ext cx="7772400" cy="987552"/>
          </a:xfrm>
        </p:spPr>
        <p:txBody>
          <a:bodyPr vert="horz" lIns="91440" tIns="0" rIns="45720" bIns="0" rtlCol="0" anchor="t" anchorCtr="0">
            <a:normAutofit/>
          </a:bodyPr>
          <a:lstStyle>
            <a:lvl1pPr marL="0" indent="0">
              <a:spcBef>
                <a:spcPts val="0"/>
              </a:spcBef>
              <a:buNone/>
              <a:defRPr sz="2200" kern="1200">
                <a:solidFill>
                  <a:schemeClr val="tx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spcBef>
                <a:spcPts val="2000"/>
              </a:spcBef>
              <a:buSzPct val="90000"/>
              <a:buFontTx/>
              <a:buNone/>
            </a:pPr>
            <a:r>
              <a:rPr lang="en-US" smtClean="0"/>
              <a:t>Click to edit Master text styles</a:t>
            </a:r>
          </a:p>
        </p:txBody>
      </p:sp>
      <p:sp>
        <p:nvSpPr>
          <p:cNvPr id="4" name="Date Placeholder 3"/>
          <p:cNvSpPr>
            <a:spLocks noGrp="1"/>
          </p:cNvSpPr>
          <p:nvPr>
            <p:ph type="dt" sz="half" idx="10"/>
          </p:nvPr>
        </p:nvSpPr>
        <p:spPr/>
        <p:txBody>
          <a:bodyPr/>
          <a:lstStyle/>
          <a:p>
            <a:fld id="{2DF66AD8-BC4A-4004-9882-414398D930CA}" type="datetimeFigureOut">
              <a:rPr lang="en-US" smtClean="0"/>
              <a:t>1/31/2018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D2C864-9362-43C7-A136-D9C41D93A96D}"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with Watermark">
    <p:bg>
      <p:bgRef idx="1002">
        <a:schemeClr val="bg2"/>
      </p:bgRef>
    </p:bg>
    <p:spTree>
      <p:nvGrpSpPr>
        <p:cNvPr id="1" name=""/>
        <p:cNvGrpSpPr/>
        <p:nvPr/>
      </p:nvGrpSpPr>
      <p:grpSpPr>
        <a:xfrm>
          <a:off x="0" y="0"/>
          <a:ext cx="0" cy="0"/>
          <a:chOff x="0" y="0"/>
          <a:chExt cx="0" cy="0"/>
        </a:xfrm>
      </p:grpSpPr>
      <p:sp>
        <p:nvSpPr>
          <p:cNvPr id="7" name="Text Placeholder 7"/>
          <p:cNvSpPr>
            <a:spLocks noGrp="1"/>
          </p:cNvSpPr>
          <p:nvPr>
            <p:ph type="body" sz="quarter" idx="13"/>
          </p:nvPr>
        </p:nvSpPr>
        <p:spPr>
          <a:xfrm>
            <a:off x="712693" y="1689847"/>
            <a:ext cx="8431303" cy="2209800"/>
          </a:xfrm>
        </p:spPr>
        <p:txBody>
          <a:bodyPr wrap="none" lIns="0" tIns="0" rIns="0" bIns="0" anchor="ctr" anchorCtr="0">
            <a:noAutofit/>
          </a:bodyPr>
          <a:lstStyle>
            <a:lvl1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1pPr>
            <a:lvl2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2pPr>
            <a:lvl3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3pPr>
            <a:lvl4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4pPr>
            <a:lvl5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5pPr>
          </a:lstStyle>
          <a:p>
            <a:pPr lvl="0"/>
            <a:r>
              <a:rPr lang="en-US" smtClean="0"/>
              <a:t>Click to edit Master text styles</a:t>
            </a:r>
          </a:p>
        </p:txBody>
      </p:sp>
      <p:sp>
        <p:nvSpPr>
          <p:cNvPr id="2" name="Title 1"/>
          <p:cNvSpPr>
            <a:spLocks noGrp="1"/>
          </p:cNvSpPr>
          <p:nvPr>
            <p:ph type="title"/>
          </p:nvPr>
        </p:nvSpPr>
        <p:spPr>
          <a:xfrm>
            <a:off x="457201" y="2196353"/>
            <a:ext cx="5334000" cy="1362075"/>
          </a:xfrm>
        </p:spPr>
        <p:txBody>
          <a:bodyPr lIns="45720" tIns="0" rIns="45720" bIns="0" anchor="b" anchorCtr="0"/>
          <a:lstStyle>
            <a:lvl1pPr algn="l">
              <a:lnSpc>
                <a:spcPts val="5000"/>
              </a:lnSpc>
              <a:defRPr sz="4600" b="1" cap="none" baseline="0"/>
            </a:lvl1pPr>
          </a:lstStyle>
          <a:p>
            <a:r>
              <a:rPr lang="en-US" smtClean="0"/>
              <a:t>Click to edit Master title style</a:t>
            </a:r>
            <a:endParaRPr/>
          </a:p>
        </p:txBody>
      </p:sp>
      <p:sp>
        <p:nvSpPr>
          <p:cNvPr id="3" name="Text Placeholder 2"/>
          <p:cNvSpPr>
            <a:spLocks noGrp="1"/>
          </p:cNvSpPr>
          <p:nvPr>
            <p:ph type="body" idx="1"/>
          </p:nvPr>
        </p:nvSpPr>
        <p:spPr>
          <a:xfrm>
            <a:off x="457200" y="3560618"/>
            <a:ext cx="5334000" cy="983087"/>
          </a:xfrm>
        </p:spPr>
        <p:txBody>
          <a:bodyPr tIns="0" rIns="45720" bIns="0" anchor="t" anchorCtr="0"/>
          <a:lstStyle>
            <a:lvl1pPr marL="0" indent="0">
              <a:spcBef>
                <a:spcPct val="0"/>
              </a:spcBef>
              <a:buNone/>
              <a:defRPr sz="22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DF66AD8-BC4A-4004-9882-414398D930CA}" type="datetimeFigureOut">
              <a:rPr lang="en-US" smtClean="0"/>
              <a:t>1/31/2018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D2C864-9362-43C7-A136-D9C41D93A96D}"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ection with Picture">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152775" y="4069804"/>
            <a:ext cx="5538788" cy="1162050"/>
          </a:xfrm>
        </p:spPr>
        <p:txBody>
          <a:bodyPr tIns="0" bIns="0" anchor="b"/>
          <a:lstStyle>
            <a:lvl1pPr algn="l">
              <a:lnSpc>
                <a:spcPts val="4600"/>
              </a:lnSpc>
              <a:defRPr sz="4600" b="1"/>
            </a:lvl1pPr>
          </a:lstStyle>
          <a:p>
            <a:r>
              <a:rPr lang="en-US" smtClean="0"/>
              <a:t>Click to edit Master title style</a:t>
            </a:r>
            <a:endParaRPr/>
          </a:p>
        </p:txBody>
      </p:sp>
      <p:grpSp>
        <p:nvGrpSpPr>
          <p:cNvPr id="3" name="Group 8"/>
          <p:cNvGrpSpPr/>
          <p:nvPr/>
        </p:nvGrpSpPr>
        <p:grpSpPr>
          <a:xfrm rot="21240000">
            <a:off x="654352" y="445180"/>
            <a:ext cx="5416247" cy="3630168"/>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2" name="Picture Placeholder 9"/>
          <p:cNvSpPr>
            <a:spLocks noGrp="1"/>
          </p:cNvSpPr>
          <p:nvPr>
            <p:ph type="pic" sz="quarter" idx="15"/>
          </p:nvPr>
        </p:nvSpPr>
        <p:spPr>
          <a:xfrm rot="21240000">
            <a:off x="857677" y="632632"/>
            <a:ext cx="5009597" cy="3255264"/>
          </a:xfrm>
          <a:solidFill>
            <a:schemeClr val="bg1">
              <a:lumMod val="85000"/>
            </a:schemeClr>
          </a:solidFill>
        </p:spPr>
        <p:txBody>
          <a:bodyPr/>
          <a:lstStyle>
            <a:lvl1pPr>
              <a:buNone/>
              <a:defRPr/>
            </a:lvl1pPr>
          </a:lstStyle>
          <a:p>
            <a:r>
              <a:rPr lang="en-US" smtClean="0"/>
              <a:t>Drag picture to placeholder or click icon to add</a:t>
            </a:r>
            <a:endParaRPr/>
          </a:p>
        </p:txBody>
      </p:sp>
      <p:sp>
        <p:nvSpPr>
          <p:cNvPr id="4" name="Text Placeholder 3"/>
          <p:cNvSpPr>
            <a:spLocks noGrp="1"/>
          </p:cNvSpPr>
          <p:nvPr>
            <p:ph type="body" sz="half" idx="2"/>
          </p:nvPr>
        </p:nvSpPr>
        <p:spPr>
          <a:xfrm>
            <a:off x="3158117" y="5230906"/>
            <a:ext cx="5532958" cy="865093"/>
          </a:xfrm>
        </p:spPr>
        <p:txBody>
          <a:bodyPr/>
          <a:lstStyle>
            <a:lvl1pPr marL="0" indent="0">
              <a:spcBef>
                <a:spcPct val="0"/>
              </a:spcBef>
              <a:buNone/>
              <a:defRPr sz="2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F66AD8-BC4A-4004-9882-414398D930CA}" type="datetimeFigureOut">
              <a:rPr lang="en-US" smtClean="0"/>
              <a:t>1/31/2018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914400" y="1735139"/>
            <a:ext cx="3566160" cy="4056062"/>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648200" y="1735139"/>
            <a:ext cx="3566160" cy="4056062"/>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2DF66AD8-BC4A-4004-9882-414398D930CA}" type="datetimeFigureOut">
              <a:rPr lang="en-US" smtClean="0"/>
              <a:t>1/31/2018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971326" y="1419366"/>
            <a:ext cx="3200400" cy="584035"/>
          </a:xfrm>
        </p:spPr>
        <p:txBody>
          <a:bodyPr anchor="b"/>
          <a:lstStyle>
            <a:lvl1pPr marL="0" indent="0" algn="ctr">
              <a:spcBef>
                <a:spcPct val="0"/>
              </a:spcBef>
              <a:buNone/>
              <a:defRPr sz="2200" b="0">
                <a:solidFill>
                  <a:schemeClr val="tx2">
                    <a:lumMod val="60000"/>
                    <a:lumOff val="40000"/>
                  </a:schemeClr>
                </a:solidFill>
                <a:latin typeface="Impac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97367" y="2174875"/>
            <a:ext cx="3566160" cy="3616325"/>
          </a:xfrm>
        </p:spPr>
        <p:txBody>
          <a:bodyPr/>
          <a:lstStyle>
            <a:lvl1pPr>
              <a:defRPr sz="2200"/>
            </a:lvl1pPr>
            <a:lvl2pPr>
              <a:defRPr sz="2000"/>
            </a:lvl2pPr>
            <a:lvl3pPr>
              <a:defRPr sz="1800"/>
            </a:lvl3pPr>
            <a:lvl4pPr>
              <a:defRPr sz="1600"/>
            </a:lvl4pPr>
            <a:lvl5pPr>
              <a:defRPr sz="1600"/>
            </a:lvl5pPr>
            <a:lvl6pPr marL="2290763" indent="-344488">
              <a:defRPr sz="1600"/>
            </a:lvl6pPr>
            <a:lvl7pPr marL="2290763" indent="-344488">
              <a:defRPr sz="1600"/>
            </a:lvl7pPr>
            <a:lvl8pPr marL="2290763" indent="-344488">
              <a:defRPr sz="1600"/>
            </a:lvl8pPr>
            <a:lvl9pPr marL="2290763" indent="-344488">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930247" y="1419366"/>
            <a:ext cx="3200400" cy="584035"/>
          </a:xfrm>
        </p:spPr>
        <p:txBody>
          <a:bodyPr anchor="b"/>
          <a:lstStyle>
            <a:lvl1pPr marL="0" indent="0" algn="ctr">
              <a:spcBef>
                <a:spcPct val="0"/>
              </a:spcBef>
              <a:buNone/>
              <a:defRPr sz="2200" b="0">
                <a:solidFill>
                  <a:schemeClr val="tx2">
                    <a:lumMod val="60000"/>
                    <a:lumOff val="40000"/>
                  </a:schemeClr>
                </a:solidFill>
                <a:latin typeface="Impac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6514" y="2174875"/>
            <a:ext cx="3566160" cy="3616325"/>
          </a:xfrm>
        </p:spPr>
        <p:txBody>
          <a:bodyPr/>
          <a:lstStyle>
            <a:lvl1pPr>
              <a:defRPr sz="2200"/>
            </a:lvl1pPr>
            <a:lvl2pPr>
              <a:defRPr sz="2000"/>
            </a:lvl2pPr>
            <a:lvl3pPr>
              <a:defRPr sz="1800"/>
            </a:lvl3pPr>
            <a:lvl4pPr>
              <a:defRPr sz="1600"/>
            </a:lvl4pPr>
            <a:lvl5pPr>
              <a:defRPr sz="1600"/>
            </a:lvl5pPr>
            <a:lvl6pPr marL="2290763" indent="-344488">
              <a:defRPr sz="1600"/>
            </a:lvl6pPr>
            <a:lvl7pPr marL="2290763" indent="-344488">
              <a:defRPr sz="1600"/>
            </a:lvl7pPr>
            <a:lvl8pPr marL="2290763" indent="-344488">
              <a:defRPr sz="1600"/>
            </a:lvl8pPr>
            <a:lvl9pPr marL="2290763" indent="-344488">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2DF66AD8-BC4A-4004-9882-414398D930CA}" type="datetimeFigureOut">
              <a:rPr lang="en-US" smtClean="0"/>
              <a:t>1/31/2018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9D2C864-9362-43C7-A136-D9C41D93A96D}" type="slidenum">
              <a:rPr lang="en-US" smtClean="0"/>
              <a:t>‹#›</a:t>
            </a:fld>
            <a:endParaRPr lang="en-US"/>
          </a:p>
        </p:txBody>
      </p:sp>
      <p:pic>
        <p:nvPicPr>
          <p:cNvPr id="11" name="Picture 10" descr="Comparison-Underline.png"/>
          <p:cNvPicPr>
            <a:picLocks noChangeAspect="1"/>
          </p:cNvPicPr>
          <p:nvPr/>
        </p:nvPicPr>
        <p:blipFill>
          <a:blip r:embed="rId2"/>
          <a:stretch>
            <a:fillRect/>
          </a:stretch>
        </p:blipFill>
        <p:spPr>
          <a:xfrm>
            <a:off x="957039" y="1897040"/>
            <a:ext cx="3228975" cy="142875"/>
          </a:xfrm>
          <a:prstGeom prst="rect">
            <a:avLst/>
          </a:prstGeom>
        </p:spPr>
      </p:pic>
      <p:pic>
        <p:nvPicPr>
          <p:cNvPr id="13" name="Picture 12" descr="Comparison-Underline.png"/>
          <p:cNvPicPr>
            <a:picLocks noChangeAspect="1"/>
          </p:cNvPicPr>
          <p:nvPr/>
        </p:nvPicPr>
        <p:blipFill>
          <a:blip r:embed="rId2"/>
          <a:stretch>
            <a:fillRect/>
          </a:stretch>
        </p:blipFill>
        <p:spPr>
          <a:xfrm>
            <a:off x="4915960" y="1897040"/>
            <a:ext cx="3228975" cy="142875"/>
          </a:xfrm>
          <a:prstGeom prst="rect">
            <a:avLst/>
          </a:prstGeom>
        </p:spPr>
      </p:pic>
      <p:pic>
        <p:nvPicPr>
          <p:cNvPr id="12" name="Picture 11" descr="Comparison-Underline.png"/>
          <p:cNvPicPr>
            <a:picLocks noChangeAspect="1"/>
          </p:cNvPicPr>
          <p:nvPr/>
        </p:nvPicPr>
        <p:blipFill>
          <a:blip r:embed="rId2"/>
          <a:stretch>
            <a:fillRect/>
          </a:stretch>
        </p:blipFill>
        <p:spPr>
          <a:xfrm>
            <a:off x="957039" y="1897040"/>
            <a:ext cx="3228975" cy="142875"/>
          </a:xfrm>
          <a:prstGeom prst="rect">
            <a:avLst/>
          </a:prstGeom>
        </p:spPr>
      </p:pic>
      <p:pic>
        <p:nvPicPr>
          <p:cNvPr id="14" name="Picture 13" descr="Comparison-Underline.png"/>
          <p:cNvPicPr>
            <a:picLocks noChangeAspect="1"/>
          </p:cNvPicPr>
          <p:nvPr/>
        </p:nvPicPr>
        <p:blipFill>
          <a:blip r:embed="rId2"/>
          <a:stretch>
            <a:fillRect/>
          </a:stretch>
        </p:blipFill>
        <p:spPr>
          <a:xfrm>
            <a:off x="4915960" y="1897040"/>
            <a:ext cx="3228975" cy="142875"/>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914400" y="1735138"/>
            <a:ext cx="731520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2DF66AD8-BC4A-4004-9882-414398D930CA}" type="datetimeFigureOut">
              <a:rPr lang="en-US" smtClean="0"/>
              <a:t>1/31/2018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sp>
        <p:nvSpPr>
          <p:cNvPr id="8" name="Content Placeholder 2"/>
          <p:cNvSpPr>
            <a:spLocks noGrp="1"/>
          </p:cNvSpPr>
          <p:nvPr>
            <p:ph sz="half" idx="13"/>
          </p:nvPr>
        </p:nvSpPr>
        <p:spPr>
          <a:xfrm>
            <a:off x="914400" y="3870960"/>
            <a:ext cx="731520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8.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7.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503238"/>
            <a:ext cx="7313613" cy="868362"/>
          </a:xfrm>
          <a:prstGeom prst="rect">
            <a:avLst/>
          </a:prstGeom>
        </p:spPr>
        <p:txBody>
          <a:bodyPr vert="horz" lIns="91440" tIns="45720" rIns="91440" bIns="45720" rtlCol="0" anchor="ctr">
            <a:noAutofit/>
          </a:bodyPr>
          <a:lstStyle/>
          <a:p>
            <a:r>
              <a:rPr lang="en-US" smtClean="0"/>
              <a:t>Click to edit Master title style</a:t>
            </a:r>
            <a:endParaRPr/>
          </a:p>
        </p:txBody>
      </p:sp>
      <p:sp>
        <p:nvSpPr>
          <p:cNvPr id="3" name="Text Placeholder 2"/>
          <p:cNvSpPr>
            <a:spLocks noGrp="1"/>
          </p:cNvSpPr>
          <p:nvPr>
            <p:ph type="body" idx="1"/>
          </p:nvPr>
        </p:nvSpPr>
        <p:spPr>
          <a:xfrm>
            <a:off x="914400" y="1735138"/>
            <a:ext cx="7313613" cy="405606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7663438" y="6314461"/>
            <a:ext cx="1295400" cy="265089"/>
          </a:xfrm>
          <a:prstGeom prst="rect">
            <a:avLst/>
          </a:prstGeom>
        </p:spPr>
        <p:txBody>
          <a:bodyPr vert="horz" lIns="91440" tIns="45720" rIns="91440" bIns="45720" rtlCol="0" anchor="ctr"/>
          <a:lstStyle>
            <a:lvl1pPr algn="r">
              <a:defRPr sz="1100">
                <a:solidFill>
                  <a:schemeClr val="tx1"/>
                </a:solidFill>
                <a:latin typeface="Rockwell" pitchFamily="18" charset="0"/>
              </a:defRPr>
            </a:lvl1pPr>
          </a:lstStyle>
          <a:p>
            <a:fld id="{2DF66AD8-BC4A-4004-9882-414398D930CA}" type="datetimeFigureOut">
              <a:rPr lang="en-US" smtClean="0"/>
              <a:t>1/31/2018</a:t>
            </a:fld>
            <a:endParaRPr lang="en-US"/>
          </a:p>
        </p:txBody>
      </p:sp>
      <p:sp>
        <p:nvSpPr>
          <p:cNvPr id="5" name="Footer Placeholder 4"/>
          <p:cNvSpPr>
            <a:spLocks noGrp="1"/>
          </p:cNvSpPr>
          <p:nvPr>
            <p:ph type="ftr" sz="quarter" idx="3"/>
          </p:nvPr>
        </p:nvSpPr>
        <p:spPr>
          <a:xfrm>
            <a:off x="3942607" y="6305797"/>
            <a:ext cx="3717967" cy="259278"/>
          </a:xfrm>
          <a:prstGeom prst="rect">
            <a:avLst/>
          </a:prstGeom>
        </p:spPr>
        <p:txBody>
          <a:bodyPr vert="horz" lIns="91440" tIns="45720" rIns="91440" bIns="45720" rtlCol="0" anchor="ctr"/>
          <a:lstStyle>
            <a:lvl1pPr algn="r">
              <a:defRPr sz="1100">
                <a:solidFill>
                  <a:schemeClr val="tx1"/>
                </a:solidFill>
                <a:latin typeface="Rockwell" pitchFamily="18" charset="0"/>
              </a:defRPr>
            </a:lvl1pPr>
          </a:lstStyle>
          <a:p>
            <a:endParaRPr lang="en-US"/>
          </a:p>
        </p:txBody>
      </p:sp>
      <p:sp>
        <p:nvSpPr>
          <p:cNvPr id="6" name="Slide Number Placeholder 5"/>
          <p:cNvSpPr>
            <a:spLocks noGrp="1"/>
          </p:cNvSpPr>
          <p:nvPr>
            <p:ph type="sldNum" sz="quarter" idx="4"/>
          </p:nvPr>
        </p:nvSpPr>
        <p:spPr>
          <a:xfrm>
            <a:off x="7521388" y="5476097"/>
            <a:ext cx="1483056" cy="851848"/>
          </a:xfrm>
          <a:prstGeom prst="rect">
            <a:avLst/>
          </a:prstGeom>
        </p:spPr>
        <p:txBody>
          <a:bodyPr vert="horz" lIns="91440" tIns="45720" rIns="91440" bIns="45720" rtlCol="0" anchor="ctr"/>
          <a:lstStyle>
            <a:lvl1pPr algn="r">
              <a:defRPr sz="8200">
                <a:gradFill>
                  <a:gsLst>
                    <a:gs pos="0">
                      <a:schemeClr val="tx1">
                        <a:alpha val="10000"/>
                      </a:schemeClr>
                    </a:gs>
                    <a:gs pos="100000">
                      <a:schemeClr val="tx1">
                        <a:alpha val="10000"/>
                      </a:schemeClr>
                    </a:gs>
                  </a:gsLst>
                  <a:lin ang="5400000" scaled="0"/>
                </a:gradFill>
                <a:latin typeface="Impact" pitchFamily="34" charset="0"/>
              </a:defRPr>
            </a:lvl1pPr>
          </a:lstStyle>
          <a:p>
            <a:fld id="{B9D2C864-9362-43C7-A136-D9C41D93A96D}"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Lst>
  <p:txStyles>
    <p:titleStyle>
      <a:lvl1pPr algn="ctr" defTabSz="914400" rtl="0" eaLnBrk="1" latinLnBrk="0" hangingPunct="1">
        <a:spcBef>
          <a:spcPct val="0"/>
        </a:spcBef>
        <a:buNone/>
        <a:defRPr sz="4600" kern="1200">
          <a:solidFill>
            <a:schemeClr val="tx1"/>
          </a:solidFill>
          <a:latin typeface="+mj-lt"/>
          <a:ea typeface="+mj-ea"/>
          <a:cs typeface="+mj-cs"/>
        </a:defRPr>
      </a:lvl1pPr>
    </p:titleStyle>
    <p:bodyStyle>
      <a:lvl1pPr marL="463550" indent="-463550" algn="l" defTabSz="914400" rtl="0" eaLnBrk="1" latinLnBrk="0" hangingPunct="1">
        <a:spcBef>
          <a:spcPts val="2000"/>
        </a:spcBef>
        <a:buSzPct val="90000"/>
        <a:buFontTx/>
        <a:buBlip>
          <a:blip r:embed="rId22"/>
        </a:buBlip>
        <a:defRPr sz="2400" kern="1200">
          <a:solidFill>
            <a:schemeClr val="tx1"/>
          </a:solidFill>
          <a:latin typeface="+mn-lt"/>
          <a:ea typeface="+mn-ea"/>
          <a:cs typeface="+mn-cs"/>
        </a:defRPr>
      </a:lvl1pPr>
      <a:lvl2pPr marL="914400" indent="-457200" algn="l" defTabSz="914400" rtl="0" eaLnBrk="1" latinLnBrk="0" hangingPunct="1">
        <a:spcBef>
          <a:spcPts val="600"/>
        </a:spcBef>
        <a:buSzPct val="90000"/>
        <a:buFontTx/>
        <a:buBlip>
          <a:blip r:embed="rId23"/>
        </a:buBlip>
        <a:defRPr sz="2200" kern="1200">
          <a:solidFill>
            <a:schemeClr val="tx1"/>
          </a:solidFill>
          <a:latin typeface="+mn-lt"/>
          <a:ea typeface="+mn-ea"/>
          <a:cs typeface="+mn-cs"/>
        </a:defRPr>
      </a:lvl2pPr>
      <a:lvl3pPr marL="1255713" indent="-341313" algn="l" defTabSz="914400" rtl="0" eaLnBrk="1" latinLnBrk="0" hangingPunct="1">
        <a:spcBef>
          <a:spcPts val="600"/>
        </a:spcBef>
        <a:buSzPct val="90000"/>
        <a:buFontTx/>
        <a:buBlip>
          <a:blip r:embed="rId24"/>
        </a:buBlip>
        <a:defRPr sz="2000" kern="1200">
          <a:solidFill>
            <a:schemeClr val="tx1"/>
          </a:solidFill>
          <a:latin typeface="+mn-lt"/>
          <a:ea typeface="+mn-ea"/>
          <a:cs typeface="+mn-cs"/>
        </a:defRPr>
      </a:lvl3pPr>
      <a:lvl4pPr marL="1597025" indent="-341313" algn="l" defTabSz="914400" rtl="0" eaLnBrk="1" latinLnBrk="0" hangingPunct="1">
        <a:spcBef>
          <a:spcPts val="600"/>
        </a:spcBef>
        <a:buSzPct val="90000"/>
        <a:buFontTx/>
        <a:buBlip>
          <a:blip r:embed="rId24"/>
        </a:buBlip>
        <a:defRPr sz="1800" kern="1200">
          <a:solidFill>
            <a:schemeClr val="tx1"/>
          </a:solidFill>
          <a:latin typeface="+mn-lt"/>
          <a:ea typeface="+mn-ea"/>
          <a:cs typeface="+mn-cs"/>
        </a:defRPr>
      </a:lvl4pPr>
      <a:lvl5pPr marL="1938338" indent="-341313" algn="l" defTabSz="914400" rtl="0" eaLnBrk="1" latinLnBrk="0" hangingPunct="1">
        <a:spcBef>
          <a:spcPts val="600"/>
        </a:spcBef>
        <a:buSzPct val="90000"/>
        <a:buFontTx/>
        <a:buBlip>
          <a:blip r:embed="rId24"/>
        </a:buBlip>
        <a:defRPr sz="1800" kern="1200">
          <a:solidFill>
            <a:schemeClr val="tx1"/>
          </a:solidFill>
          <a:latin typeface="+mn-lt"/>
          <a:ea typeface="+mn-ea"/>
          <a:cs typeface="+mn-cs"/>
        </a:defRPr>
      </a:lvl5pPr>
      <a:lvl6pPr marL="2290763" indent="-344488" algn="l" defTabSz="914400" rtl="0" eaLnBrk="1" latinLnBrk="0" hangingPunct="1">
        <a:spcBef>
          <a:spcPct val="20000"/>
        </a:spcBef>
        <a:buSzPct val="90000"/>
        <a:buFontTx/>
        <a:buBlip>
          <a:blip r:embed="rId22"/>
        </a:buBlip>
        <a:defRPr lang="en-US" sz="1800" kern="1200" dirty="0" smtClean="0">
          <a:solidFill>
            <a:schemeClr val="tx1"/>
          </a:solidFill>
          <a:latin typeface="+mn-lt"/>
          <a:ea typeface="+mn-ea"/>
          <a:cs typeface="+mn-cs"/>
        </a:defRPr>
      </a:lvl6pPr>
      <a:lvl7pPr marL="2625725" indent="-344488" algn="l" defTabSz="914400" rtl="0" eaLnBrk="1" latinLnBrk="0" hangingPunct="1">
        <a:spcBef>
          <a:spcPct val="20000"/>
        </a:spcBef>
        <a:buSzPct val="90000"/>
        <a:buFontTx/>
        <a:buBlip>
          <a:blip r:embed="rId24"/>
        </a:buBlip>
        <a:defRPr lang="en-US" sz="1800" kern="1200" dirty="0" smtClean="0">
          <a:solidFill>
            <a:schemeClr val="tx1"/>
          </a:solidFill>
          <a:latin typeface="+mn-lt"/>
          <a:ea typeface="+mn-ea"/>
          <a:cs typeface="+mn-cs"/>
        </a:defRPr>
      </a:lvl7pPr>
      <a:lvl8pPr marL="2970213" indent="-344488" algn="l" defTabSz="914400" rtl="0" eaLnBrk="1" latinLnBrk="0" hangingPunct="1">
        <a:spcBef>
          <a:spcPct val="20000"/>
        </a:spcBef>
        <a:buSzPct val="90000"/>
        <a:buFontTx/>
        <a:buBlip>
          <a:blip r:embed="rId22"/>
        </a:buBlip>
        <a:defRPr lang="en-US" sz="1800" kern="1200" dirty="0" smtClean="0">
          <a:solidFill>
            <a:schemeClr val="tx1"/>
          </a:solidFill>
          <a:latin typeface="+mn-lt"/>
          <a:ea typeface="+mn-ea"/>
          <a:cs typeface="+mn-cs"/>
        </a:defRPr>
      </a:lvl8pPr>
      <a:lvl9pPr marL="3313113" indent="-344488" algn="l" defTabSz="914400" rtl="0" eaLnBrk="1" latinLnBrk="0" hangingPunct="1">
        <a:spcBef>
          <a:spcPct val="20000"/>
        </a:spcBef>
        <a:buSzPct val="90000"/>
        <a:buFontTx/>
        <a:buBlip>
          <a:blip r:embed="rId23"/>
        </a:buBlip>
        <a:defRPr lang="en-US" sz="1800" kern="1200" dirty="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chart" Target="../charts/chart1.xml"/><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2843008"/>
            <a:ext cx="6477000" cy="2195336"/>
          </a:xfrm>
        </p:spPr>
        <p:txBody>
          <a:bodyPr/>
          <a:lstStyle/>
          <a:p>
            <a:r>
              <a:rPr lang="en-US" dirty="0" smtClean="0"/>
              <a:t>Estates General </a:t>
            </a:r>
            <a:br>
              <a:rPr lang="en-US" dirty="0" smtClean="0"/>
            </a:br>
            <a:r>
              <a:rPr lang="en-US" dirty="0" smtClean="0"/>
              <a:t>&amp; </a:t>
            </a:r>
            <a:br>
              <a:rPr lang="en-US" dirty="0" smtClean="0"/>
            </a:br>
            <a:r>
              <a:rPr lang="en-US" dirty="0" smtClean="0"/>
              <a:t>National Assembly</a:t>
            </a:r>
            <a:endParaRPr lang="en-US" dirty="0"/>
          </a:p>
        </p:txBody>
      </p:sp>
      <p:sp>
        <p:nvSpPr>
          <p:cNvPr id="3" name="Subtitle 2"/>
          <p:cNvSpPr>
            <a:spLocks noGrp="1"/>
          </p:cNvSpPr>
          <p:nvPr>
            <p:ph type="subTitle" idx="1"/>
          </p:nvPr>
        </p:nvSpPr>
        <p:spPr/>
        <p:txBody>
          <a:bodyPr/>
          <a:lstStyle/>
          <a:p>
            <a:r>
              <a:rPr lang="en-US" dirty="0" smtClean="0"/>
              <a:t>The beginning of the French Revolution</a:t>
            </a:r>
            <a:endParaRPr lang="en-US" dirty="0"/>
          </a:p>
        </p:txBody>
      </p:sp>
    </p:spTree>
    <p:extLst>
      <p:ext uri="{BB962C8B-B14F-4D97-AF65-F5344CB8AC3E}">
        <p14:creationId xmlns:p14="http://schemas.microsoft.com/office/powerpoint/2010/main" val="31387654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Deficit Spending</a:t>
            </a:r>
            <a:endParaRPr lang="en-US" dirty="0"/>
          </a:p>
        </p:txBody>
      </p:sp>
      <p:sp>
        <p:nvSpPr>
          <p:cNvPr id="4" name="Content Placeholder 2"/>
          <p:cNvSpPr txBox="1">
            <a:spLocks/>
          </p:cNvSpPr>
          <p:nvPr/>
        </p:nvSpPr>
        <p:spPr>
          <a:xfrm>
            <a:off x="0" y="0"/>
            <a:ext cx="5992837" cy="503238"/>
          </a:xfrm>
          <a:prstGeom prst="rect">
            <a:avLst/>
          </a:prstGeom>
        </p:spPr>
        <p:txBody>
          <a:bodyPr vert="horz" lIns="91440" tIns="45720" rIns="91440" bIns="45720" rtlCol="0">
            <a:normAutofit fontScale="92500"/>
          </a:bodyPr>
          <a:lstStyle>
            <a:lvl1pPr marL="463550" indent="-463550" algn="l" defTabSz="914400" rtl="0" eaLnBrk="1" latinLnBrk="0" hangingPunct="1">
              <a:spcBef>
                <a:spcPts val="2000"/>
              </a:spcBef>
              <a:buSzPct val="90000"/>
              <a:buFontTx/>
              <a:buBlip>
                <a:blip r:embed="rId3"/>
              </a:buBlip>
              <a:defRPr sz="2400" kern="1200">
                <a:solidFill>
                  <a:schemeClr val="tx1"/>
                </a:solidFill>
                <a:latin typeface="+mn-lt"/>
                <a:ea typeface="+mn-ea"/>
                <a:cs typeface="+mn-cs"/>
              </a:defRPr>
            </a:lvl1pPr>
            <a:lvl2pPr marL="914400" indent="-457200" algn="l" defTabSz="914400" rtl="0" eaLnBrk="1" latinLnBrk="0" hangingPunct="1">
              <a:spcBef>
                <a:spcPts val="600"/>
              </a:spcBef>
              <a:buSzPct val="90000"/>
              <a:buFontTx/>
              <a:buBlip>
                <a:blip r:embed="rId4"/>
              </a:buBlip>
              <a:defRPr sz="2200" kern="1200">
                <a:solidFill>
                  <a:schemeClr val="tx1"/>
                </a:solidFill>
                <a:latin typeface="+mn-lt"/>
                <a:ea typeface="+mn-ea"/>
                <a:cs typeface="+mn-cs"/>
              </a:defRPr>
            </a:lvl2pPr>
            <a:lvl3pPr marL="1255713" indent="-341313" algn="l" defTabSz="914400" rtl="0" eaLnBrk="1" latinLnBrk="0" hangingPunct="1">
              <a:spcBef>
                <a:spcPts val="600"/>
              </a:spcBef>
              <a:buSzPct val="90000"/>
              <a:buFontTx/>
              <a:buBlip>
                <a:blip r:embed="rId5"/>
              </a:buBlip>
              <a:defRPr sz="2000" kern="1200">
                <a:solidFill>
                  <a:schemeClr val="tx1"/>
                </a:solidFill>
                <a:latin typeface="+mn-lt"/>
                <a:ea typeface="+mn-ea"/>
                <a:cs typeface="+mn-cs"/>
              </a:defRPr>
            </a:lvl3pPr>
            <a:lvl4pPr marL="1597025" indent="-341313" algn="l" defTabSz="914400" rtl="0" eaLnBrk="1" latinLnBrk="0" hangingPunct="1">
              <a:spcBef>
                <a:spcPts val="600"/>
              </a:spcBef>
              <a:buSzPct val="90000"/>
              <a:buFontTx/>
              <a:buBlip>
                <a:blip r:embed="rId5"/>
              </a:buBlip>
              <a:defRPr sz="1800" kern="1200">
                <a:solidFill>
                  <a:schemeClr val="tx1"/>
                </a:solidFill>
                <a:latin typeface="+mn-lt"/>
                <a:ea typeface="+mn-ea"/>
                <a:cs typeface="+mn-cs"/>
              </a:defRPr>
            </a:lvl4pPr>
            <a:lvl5pPr marL="1938338" indent="-341313" algn="l" defTabSz="914400" rtl="0" eaLnBrk="1" latinLnBrk="0" hangingPunct="1">
              <a:spcBef>
                <a:spcPts val="600"/>
              </a:spcBef>
              <a:buSzPct val="90000"/>
              <a:buFontTx/>
              <a:buBlip>
                <a:blip r:embed="rId5"/>
              </a:buBlip>
              <a:defRPr sz="1800" kern="1200">
                <a:solidFill>
                  <a:schemeClr val="tx1"/>
                </a:solidFill>
                <a:latin typeface="+mn-lt"/>
                <a:ea typeface="+mn-ea"/>
                <a:cs typeface="+mn-cs"/>
              </a:defRPr>
            </a:lvl5pPr>
            <a:lvl6pPr marL="2290763" indent="-344488" algn="l" defTabSz="914400" rtl="0" eaLnBrk="1" latinLnBrk="0" hangingPunct="1">
              <a:spcBef>
                <a:spcPct val="20000"/>
              </a:spcBef>
              <a:buSzPct val="90000"/>
              <a:buFontTx/>
              <a:buBlip>
                <a:blip r:embed="rId3"/>
              </a:buBlip>
              <a:defRPr lang="en-US" sz="1800" kern="1200" dirty="0" smtClean="0">
                <a:solidFill>
                  <a:schemeClr val="tx1"/>
                </a:solidFill>
                <a:latin typeface="+mn-lt"/>
                <a:ea typeface="+mn-ea"/>
                <a:cs typeface="+mn-cs"/>
              </a:defRPr>
            </a:lvl6pPr>
            <a:lvl7pPr marL="2625725" indent="-344488" algn="l" defTabSz="914400" rtl="0" eaLnBrk="1" latinLnBrk="0" hangingPunct="1">
              <a:spcBef>
                <a:spcPct val="20000"/>
              </a:spcBef>
              <a:buSzPct val="90000"/>
              <a:buFontTx/>
              <a:buBlip>
                <a:blip r:embed="rId5"/>
              </a:buBlip>
              <a:defRPr lang="en-US" sz="1800" kern="1200" dirty="0" smtClean="0">
                <a:solidFill>
                  <a:schemeClr val="tx1"/>
                </a:solidFill>
                <a:latin typeface="+mn-lt"/>
                <a:ea typeface="+mn-ea"/>
                <a:cs typeface="+mn-cs"/>
              </a:defRPr>
            </a:lvl7pPr>
            <a:lvl8pPr marL="2970213" indent="-344488" algn="l" defTabSz="914400" rtl="0" eaLnBrk="1" latinLnBrk="0" hangingPunct="1">
              <a:spcBef>
                <a:spcPct val="20000"/>
              </a:spcBef>
              <a:buSzPct val="90000"/>
              <a:buFontTx/>
              <a:buBlip>
                <a:blip r:embed="rId3"/>
              </a:buBlip>
              <a:defRPr lang="en-US" sz="1800" kern="1200" dirty="0" smtClean="0">
                <a:solidFill>
                  <a:schemeClr val="tx1"/>
                </a:solidFill>
                <a:latin typeface="+mn-lt"/>
                <a:ea typeface="+mn-ea"/>
                <a:cs typeface="+mn-cs"/>
              </a:defRPr>
            </a:lvl8pPr>
            <a:lvl9pPr marL="3313113" indent="-344488" algn="l" defTabSz="914400" rtl="0" eaLnBrk="1" latinLnBrk="0" hangingPunct="1">
              <a:spcBef>
                <a:spcPct val="20000"/>
              </a:spcBef>
              <a:buSzPct val="90000"/>
              <a:buFontTx/>
              <a:buBlip>
                <a:blip r:embed="rId4"/>
              </a:buBlip>
              <a:defRPr lang="en-US" sz="1800" kern="1200" dirty="0">
                <a:solidFill>
                  <a:schemeClr val="tx1"/>
                </a:solidFill>
                <a:latin typeface="+mn-lt"/>
                <a:ea typeface="+mn-ea"/>
                <a:cs typeface="+mn-cs"/>
              </a:defRPr>
            </a:lvl9pPr>
          </a:lstStyle>
          <a:p>
            <a:pPr marL="0" indent="0">
              <a:buFontTx/>
              <a:buNone/>
            </a:pPr>
            <a:r>
              <a:rPr lang="en-US" dirty="0" smtClean="0"/>
              <a:t>Remember</a:t>
            </a:r>
            <a:r>
              <a:rPr lang="en-US" dirty="0" smtClean="0"/>
              <a:t>… </a:t>
            </a:r>
            <a:r>
              <a:rPr lang="en-US" dirty="0" smtClean="0">
                <a:solidFill>
                  <a:srgbClr val="FF0000"/>
                </a:solidFill>
              </a:rPr>
              <a:t>(You do not need to write this slide )</a:t>
            </a:r>
            <a:endParaRPr lang="en-US" dirty="0">
              <a:solidFill>
                <a:srgbClr val="FF0000"/>
              </a:solidFill>
            </a:endParaRPr>
          </a:p>
        </p:txBody>
      </p:sp>
      <p:sp>
        <p:nvSpPr>
          <p:cNvPr id="5" name="Content Placeholder 2"/>
          <p:cNvSpPr txBox="1">
            <a:spLocks/>
          </p:cNvSpPr>
          <p:nvPr/>
        </p:nvSpPr>
        <p:spPr>
          <a:xfrm>
            <a:off x="518411" y="2017930"/>
            <a:ext cx="4748995" cy="1362104"/>
          </a:xfrm>
          <a:prstGeom prst="rect">
            <a:avLst/>
          </a:prstGeom>
        </p:spPr>
        <p:txBody>
          <a:bodyPr vert="horz" lIns="91440" tIns="45720" rIns="91440" bIns="45720" rtlCol="0">
            <a:normAutofit/>
          </a:bodyPr>
          <a:lstStyle>
            <a:lvl1pPr marL="463550" indent="-463550" algn="l" defTabSz="914400" rtl="0" eaLnBrk="1" latinLnBrk="0" hangingPunct="1">
              <a:spcBef>
                <a:spcPts val="2000"/>
              </a:spcBef>
              <a:buSzPct val="90000"/>
              <a:buFontTx/>
              <a:buBlip>
                <a:blip r:embed="rId3"/>
              </a:buBlip>
              <a:defRPr sz="2400" kern="1200">
                <a:solidFill>
                  <a:schemeClr val="tx1"/>
                </a:solidFill>
                <a:latin typeface="+mn-lt"/>
                <a:ea typeface="+mn-ea"/>
                <a:cs typeface="+mn-cs"/>
              </a:defRPr>
            </a:lvl1pPr>
            <a:lvl2pPr marL="914400" indent="-457200" algn="l" defTabSz="914400" rtl="0" eaLnBrk="1" latinLnBrk="0" hangingPunct="1">
              <a:spcBef>
                <a:spcPts val="600"/>
              </a:spcBef>
              <a:buSzPct val="90000"/>
              <a:buFontTx/>
              <a:buBlip>
                <a:blip r:embed="rId4"/>
              </a:buBlip>
              <a:defRPr sz="2200" kern="1200">
                <a:solidFill>
                  <a:schemeClr val="tx1"/>
                </a:solidFill>
                <a:latin typeface="+mn-lt"/>
                <a:ea typeface="+mn-ea"/>
                <a:cs typeface="+mn-cs"/>
              </a:defRPr>
            </a:lvl2pPr>
            <a:lvl3pPr marL="1255713" indent="-341313" algn="l" defTabSz="914400" rtl="0" eaLnBrk="1" latinLnBrk="0" hangingPunct="1">
              <a:spcBef>
                <a:spcPts val="600"/>
              </a:spcBef>
              <a:buSzPct val="90000"/>
              <a:buFontTx/>
              <a:buBlip>
                <a:blip r:embed="rId5"/>
              </a:buBlip>
              <a:defRPr sz="2000" kern="1200">
                <a:solidFill>
                  <a:schemeClr val="tx1"/>
                </a:solidFill>
                <a:latin typeface="+mn-lt"/>
                <a:ea typeface="+mn-ea"/>
                <a:cs typeface="+mn-cs"/>
              </a:defRPr>
            </a:lvl3pPr>
            <a:lvl4pPr marL="1597025" indent="-341313" algn="l" defTabSz="914400" rtl="0" eaLnBrk="1" latinLnBrk="0" hangingPunct="1">
              <a:spcBef>
                <a:spcPts val="600"/>
              </a:spcBef>
              <a:buSzPct val="90000"/>
              <a:buFontTx/>
              <a:buBlip>
                <a:blip r:embed="rId5"/>
              </a:buBlip>
              <a:defRPr sz="1800" kern="1200">
                <a:solidFill>
                  <a:schemeClr val="tx1"/>
                </a:solidFill>
                <a:latin typeface="+mn-lt"/>
                <a:ea typeface="+mn-ea"/>
                <a:cs typeface="+mn-cs"/>
              </a:defRPr>
            </a:lvl4pPr>
            <a:lvl5pPr marL="1938338" indent="-341313" algn="l" defTabSz="914400" rtl="0" eaLnBrk="1" latinLnBrk="0" hangingPunct="1">
              <a:spcBef>
                <a:spcPts val="600"/>
              </a:spcBef>
              <a:buSzPct val="90000"/>
              <a:buFontTx/>
              <a:buBlip>
                <a:blip r:embed="rId5"/>
              </a:buBlip>
              <a:defRPr sz="1800" kern="1200">
                <a:solidFill>
                  <a:schemeClr val="tx1"/>
                </a:solidFill>
                <a:latin typeface="+mn-lt"/>
                <a:ea typeface="+mn-ea"/>
                <a:cs typeface="+mn-cs"/>
              </a:defRPr>
            </a:lvl5pPr>
            <a:lvl6pPr marL="2290763" indent="-344488" algn="l" defTabSz="914400" rtl="0" eaLnBrk="1" latinLnBrk="0" hangingPunct="1">
              <a:spcBef>
                <a:spcPct val="20000"/>
              </a:spcBef>
              <a:buSzPct val="90000"/>
              <a:buFontTx/>
              <a:buBlip>
                <a:blip r:embed="rId3"/>
              </a:buBlip>
              <a:defRPr lang="en-US" sz="1800" kern="1200" dirty="0" smtClean="0">
                <a:solidFill>
                  <a:schemeClr val="tx1"/>
                </a:solidFill>
                <a:latin typeface="+mn-lt"/>
                <a:ea typeface="+mn-ea"/>
                <a:cs typeface="+mn-cs"/>
              </a:defRPr>
            </a:lvl6pPr>
            <a:lvl7pPr marL="2625725" indent="-344488" algn="l" defTabSz="914400" rtl="0" eaLnBrk="1" latinLnBrk="0" hangingPunct="1">
              <a:spcBef>
                <a:spcPct val="20000"/>
              </a:spcBef>
              <a:buSzPct val="90000"/>
              <a:buFontTx/>
              <a:buBlip>
                <a:blip r:embed="rId5"/>
              </a:buBlip>
              <a:defRPr lang="en-US" sz="1800" kern="1200" dirty="0" smtClean="0">
                <a:solidFill>
                  <a:schemeClr val="tx1"/>
                </a:solidFill>
                <a:latin typeface="+mn-lt"/>
                <a:ea typeface="+mn-ea"/>
                <a:cs typeface="+mn-cs"/>
              </a:defRPr>
            </a:lvl7pPr>
            <a:lvl8pPr marL="2970213" indent="-344488" algn="l" defTabSz="914400" rtl="0" eaLnBrk="1" latinLnBrk="0" hangingPunct="1">
              <a:spcBef>
                <a:spcPct val="20000"/>
              </a:spcBef>
              <a:buSzPct val="90000"/>
              <a:buFontTx/>
              <a:buBlip>
                <a:blip r:embed="rId3"/>
              </a:buBlip>
              <a:defRPr lang="en-US" sz="1800" kern="1200" dirty="0" smtClean="0">
                <a:solidFill>
                  <a:schemeClr val="tx1"/>
                </a:solidFill>
                <a:latin typeface="+mn-lt"/>
                <a:ea typeface="+mn-ea"/>
                <a:cs typeface="+mn-cs"/>
              </a:defRPr>
            </a:lvl8pPr>
            <a:lvl9pPr marL="3313113" indent="-344488" algn="l" defTabSz="914400" rtl="0" eaLnBrk="1" latinLnBrk="0" hangingPunct="1">
              <a:spcBef>
                <a:spcPct val="20000"/>
              </a:spcBef>
              <a:buSzPct val="90000"/>
              <a:buFontTx/>
              <a:buBlip>
                <a:blip r:embed="rId4"/>
              </a:buBlip>
              <a:defRPr lang="en-US" sz="1800" kern="1200" dirty="0">
                <a:solidFill>
                  <a:schemeClr val="tx1"/>
                </a:solidFill>
                <a:latin typeface="+mn-lt"/>
                <a:ea typeface="+mn-ea"/>
                <a:cs typeface="+mn-cs"/>
              </a:defRPr>
            </a:lvl9pPr>
          </a:lstStyle>
          <a:p>
            <a:pPr lvl="1"/>
            <a:r>
              <a:rPr lang="en-US" dirty="0" smtClean="0"/>
              <a:t>France </a:t>
            </a:r>
            <a:r>
              <a:rPr lang="en-US" dirty="0"/>
              <a:t>was in DEBT</a:t>
            </a:r>
            <a:r>
              <a:rPr lang="en-US" dirty="0" smtClean="0"/>
              <a:t>! </a:t>
            </a:r>
          </a:p>
        </p:txBody>
      </p:sp>
      <p:sp>
        <p:nvSpPr>
          <p:cNvPr id="8" name="TextBox 7"/>
          <p:cNvSpPr txBox="1"/>
          <p:nvPr/>
        </p:nvSpPr>
        <p:spPr>
          <a:xfrm>
            <a:off x="518411" y="2776695"/>
            <a:ext cx="2844069" cy="646331"/>
          </a:xfrm>
          <a:prstGeom prst="rect">
            <a:avLst/>
          </a:prstGeom>
          <a:noFill/>
        </p:spPr>
        <p:txBody>
          <a:bodyPr wrap="square" rtlCol="0">
            <a:spAutoFit/>
          </a:bodyPr>
          <a:lstStyle/>
          <a:p>
            <a:r>
              <a:rPr lang="en-US" i="1" dirty="0" smtClean="0"/>
              <a:t>Question:</a:t>
            </a:r>
          </a:p>
          <a:p>
            <a:r>
              <a:rPr lang="en-US" i="1" dirty="0" smtClean="0"/>
              <a:t>2. Why was France in debt? </a:t>
            </a:r>
            <a:endParaRPr lang="en-US" i="1" dirty="0"/>
          </a:p>
        </p:txBody>
      </p:sp>
      <p:sp>
        <p:nvSpPr>
          <p:cNvPr id="9" name="Content Placeholder 2"/>
          <p:cNvSpPr txBox="1">
            <a:spLocks/>
          </p:cNvSpPr>
          <p:nvPr/>
        </p:nvSpPr>
        <p:spPr>
          <a:xfrm>
            <a:off x="518411" y="3530989"/>
            <a:ext cx="4402643" cy="1830291"/>
          </a:xfrm>
          <a:prstGeom prst="rect">
            <a:avLst/>
          </a:prstGeom>
        </p:spPr>
        <p:txBody>
          <a:bodyPr vert="horz" lIns="91440" tIns="45720" rIns="91440" bIns="45720" rtlCol="0">
            <a:normAutofit lnSpcReduction="10000"/>
          </a:bodyPr>
          <a:lstStyle>
            <a:lvl1pPr marL="463550" indent="-463550" algn="l" defTabSz="914400" rtl="0" eaLnBrk="1" latinLnBrk="0" hangingPunct="1">
              <a:spcBef>
                <a:spcPts val="2000"/>
              </a:spcBef>
              <a:buSzPct val="90000"/>
              <a:buFontTx/>
              <a:buBlip>
                <a:blip r:embed="rId3"/>
              </a:buBlip>
              <a:defRPr sz="2400" kern="1200">
                <a:solidFill>
                  <a:schemeClr val="tx1"/>
                </a:solidFill>
                <a:latin typeface="+mn-lt"/>
                <a:ea typeface="+mn-ea"/>
                <a:cs typeface="+mn-cs"/>
              </a:defRPr>
            </a:lvl1pPr>
            <a:lvl2pPr marL="914400" indent="-457200" algn="l" defTabSz="914400" rtl="0" eaLnBrk="1" latinLnBrk="0" hangingPunct="1">
              <a:spcBef>
                <a:spcPts val="600"/>
              </a:spcBef>
              <a:buSzPct val="90000"/>
              <a:buFontTx/>
              <a:buBlip>
                <a:blip r:embed="rId4"/>
              </a:buBlip>
              <a:defRPr sz="2200" kern="1200">
                <a:solidFill>
                  <a:schemeClr val="tx1"/>
                </a:solidFill>
                <a:latin typeface="+mn-lt"/>
                <a:ea typeface="+mn-ea"/>
                <a:cs typeface="+mn-cs"/>
              </a:defRPr>
            </a:lvl2pPr>
            <a:lvl3pPr marL="1255713" indent="-341313" algn="l" defTabSz="914400" rtl="0" eaLnBrk="1" latinLnBrk="0" hangingPunct="1">
              <a:spcBef>
                <a:spcPts val="600"/>
              </a:spcBef>
              <a:buSzPct val="90000"/>
              <a:buFontTx/>
              <a:buBlip>
                <a:blip r:embed="rId5"/>
              </a:buBlip>
              <a:defRPr sz="2000" kern="1200">
                <a:solidFill>
                  <a:schemeClr val="tx1"/>
                </a:solidFill>
                <a:latin typeface="+mn-lt"/>
                <a:ea typeface="+mn-ea"/>
                <a:cs typeface="+mn-cs"/>
              </a:defRPr>
            </a:lvl3pPr>
            <a:lvl4pPr marL="1597025" indent="-341313" algn="l" defTabSz="914400" rtl="0" eaLnBrk="1" latinLnBrk="0" hangingPunct="1">
              <a:spcBef>
                <a:spcPts val="600"/>
              </a:spcBef>
              <a:buSzPct val="90000"/>
              <a:buFontTx/>
              <a:buBlip>
                <a:blip r:embed="rId5"/>
              </a:buBlip>
              <a:defRPr sz="1800" kern="1200">
                <a:solidFill>
                  <a:schemeClr val="tx1"/>
                </a:solidFill>
                <a:latin typeface="+mn-lt"/>
                <a:ea typeface="+mn-ea"/>
                <a:cs typeface="+mn-cs"/>
              </a:defRPr>
            </a:lvl4pPr>
            <a:lvl5pPr marL="1938338" indent="-341313" algn="l" defTabSz="914400" rtl="0" eaLnBrk="1" latinLnBrk="0" hangingPunct="1">
              <a:spcBef>
                <a:spcPts val="600"/>
              </a:spcBef>
              <a:buSzPct val="90000"/>
              <a:buFontTx/>
              <a:buBlip>
                <a:blip r:embed="rId5"/>
              </a:buBlip>
              <a:defRPr sz="1800" kern="1200">
                <a:solidFill>
                  <a:schemeClr val="tx1"/>
                </a:solidFill>
                <a:latin typeface="+mn-lt"/>
                <a:ea typeface="+mn-ea"/>
                <a:cs typeface="+mn-cs"/>
              </a:defRPr>
            </a:lvl5pPr>
            <a:lvl6pPr marL="2290763" indent="-344488" algn="l" defTabSz="914400" rtl="0" eaLnBrk="1" latinLnBrk="0" hangingPunct="1">
              <a:spcBef>
                <a:spcPct val="20000"/>
              </a:spcBef>
              <a:buSzPct val="90000"/>
              <a:buFontTx/>
              <a:buBlip>
                <a:blip r:embed="rId3"/>
              </a:buBlip>
              <a:defRPr lang="en-US" sz="1800" kern="1200" dirty="0" smtClean="0">
                <a:solidFill>
                  <a:schemeClr val="tx1"/>
                </a:solidFill>
                <a:latin typeface="+mn-lt"/>
                <a:ea typeface="+mn-ea"/>
                <a:cs typeface="+mn-cs"/>
              </a:defRPr>
            </a:lvl6pPr>
            <a:lvl7pPr marL="2625725" indent="-344488" algn="l" defTabSz="914400" rtl="0" eaLnBrk="1" latinLnBrk="0" hangingPunct="1">
              <a:spcBef>
                <a:spcPct val="20000"/>
              </a:spcBef>
              <a:buSzPct val="90000"/>
              <a:buFontTx/>
              <a:buBlip>
                <a:blip r:embed="rId5"/>
              </a:buBlip>
              <a:defRPr lang="en-US" sz="1800" kern="1200" dirty="0" smtClean="0">
                <a:solidFill>
                  <a:schemeClr val="tx1"/>
                </a:solidFill>
                <a:latin typeface="+mn-lt"/>
                <a:ea typeface="+mn-ea"/>
                <a:cs typeface="+mn-cs"/>
              </a:defRPr>
            </a:lvl7pPr>
            <a:lvl8pPr marL="2970213" indent="-344488" algn="l" defTabSz="914400" rtl="0" eaLnBrk="1" latinLnBrk="0" hangingPunct="1">
              <a:spcBef>
                <a:spcPct val="20000"/>
              </a:spcBef>
              <a:buSzPct val="90000"/>
              <a:buFontTx/>
              <a:buBlip>
                <a:blip r:embed="rId3"/>
              </a:buBlip>
              <a:defRPr lang="en-US" sz="1800" kern="1200" dirty="0" smtClean="0">
                <a:solidFill>
                  <a:schemeClr val="tx1"/>
                </a:solidFill>
                <a:latin typeface="+mn-lt"/>
                <a:ea typeface="+mn-ea"/>
                <a:cs typeface="+mn-cs"/>
              </a:defRPr>
            </a:lvl8pPr>
            <a:lvl9pPr marL="3313113" indent="-344488" algn="l" defTabSz="914400" rtl="0" eaLnBrk="1" latinLnBrk="0" hangingPunct="1">
              <a:spcBef>
                <a:spcPct val="20000"/>
              </a:spcBef>
              <a:buSzPct val="90000"/>
              <a:buFontTx/>
              <a:buBlip>
                <a:blip r:embed="rId4"/>
              </a:buBlip>
              <a:defRPr lang="en-US" sz="1800" kern="1200" dirty="0">
                <a:solidFill>
                  <a:schemeClr val="tx1"/>
                </a:solidFill>
                <a:latin typeface="+mn-lt"/>
                <a:ea typeface="+mn-ea"/>
                <a:cs typeface="+mn-cs"/>
              </a:defRPr>
            </a:lvl9pPr>
          </a:lstStyle>
          <a:p>
            <a:pPr lvl="1"/>
            <a:r>
              <a:rPr lang="en-US" dirty="0" smtClean="0"/>
              <a:t>Wars (Seven Years War &amp; the American Revolutionary War)</a:t>
            </a:r>
          </a:p>
          <a:p>
            <a:pPr lvl="1"/>
            <a:r>
              <a:rPr lang="en-US" dirty="0" smtClean="0"/>
              <a:t>Excessive Spending (i.e. Palace of Versailles)</a:t>
            </a:r>
          </a:p>
          <a:p>
            <a:pPr marL="0" indent="0">
              <a:buNone/>
            </a:pPr>
            <a:endParaRPr lang="en-US" dirty="0"/>
          </a:p>
        </p:txBody>
      </p:sp>
      <p:sp>
        <p:nvSpPr>
          <p:cNvPr id="10" name="Content Placeholder 2"/>
          <p:cNvSpPr txBox="1">
            <a:spLocks/>
          </p:cNvSpPr>
          <p:nvPr/>
        </p:nvSpPr>
        <p:spPr>
          <a:xfrm>
            <a:off x="518413" y="5796374"/>
            <a:ext cx="5326244" cy="622548"/>
          </a:xfrm>
          <a:prstGeom prst="rect">
            <a:avLst/>
          </a:prstGeom>
        </p:spPr>
        <p:txBody>
          <a:bodyPr vert="horz" lIns="91440" tIns="45720" rIns="91440" bIns="45720" rtlCol="0">
            <a:normAutofit/>
          </a:bodyPr>
          <a:lstStyle>
            <a:lvl1pPr marL="463550" indent="-463550" algn="l" defTabSz="914400" rtl="0" eaLnBrk="1" latinLnBrk="0" hangingPunct="1">
              <a:spcBef>
                <a:spcPts val="2000"/>
              </a:spcBef>
              <a:buSzPct val="90000"/>
              <a:buFontTx/>
              <a:buBlip>
                <a:blip r:embed="rId3"/>
              </a:buBlip>
              <a:defRPr sz="2400" kern="1200">
                <a:solidFill>
                  <a:schemeClr val="tx1"/>
                </a:solidFill>
                <a:latin typeface="+mn-lt"/>
                <a:ea typeface="+mn-ea"/>
                <a:cs typeface="+mn-cs"/>
              </a:defRPr>
            </a:lvl1pPr>
            <a:lvl2pPr marL="914400" indent="-457200" algn="l" defTabSz="914400" rtl="0" eaLnBrk="1" latinLnBrk="0" hangingPunct="1">
              <a:spcBef>
                <a:spcPts val="600"/>
              </a:spcBef>
              <a:buSzPct val="90000"/>
              <a:buFontTx/>
              <a:buBlip>
                <a:blip r:embed="rId4"/>
              </a:buBlip>
              <a:defRPr sz="2200" kern="1200">
                <a:solidFill>
                  <a:schemeClr val="tx1"/>
                </a:solidFill>
                <a:latin typeface="+mn-lt"/>
                <a:ea typeface="+mn-ea"/>
                <a:cs typeface="+mn-cs"/>
              </a:defRPr>
            </a:lvl2pPr>
            <a:lvl3pPr marL="1255713" indent="-341313" algn="l" defTabSz="914400" rtl="0" eaLnBrk="1" latinLnBrk="0" hangingPunct="1">
              <a:spcBef>
                <a:spcPts val="600"/>
              </a:spcBef>
              <a:buSzPct val="90000"/>
              <a:buFontTx/>
              <a:buBlip>
                <a:blip r:embed="rId5"/>
              </a:buBlip>
              <a:defRPr sz="2000" kern="1200">
                <a:solidFill>
                  <a:schemeClr val="tx1"/>
                </a:solidFill>
                <a:latin typeface="+mn-lt"/>
                <a:ea typeface="+mn-ea"/>
                <a:cs typeface="+mn-cs"/>
              </a:defRPr>
            </a:lvl3pPr>
            <a:lvl4pPr marL="1597025" indent="-341313" algn="l" defTabSz="914400" rtl="0" eaLnBrk="1" latinLnBrk="0" hangingPunct="1">
              <a:spcBef>
                <a:spcPts val="600"/>
              </a:spcBef>
              <a:buSzPct val="90000"/>
              <a:buFontTx/>
              <a:buBlip>
                <a:blip r:embed="rId5"/>
              </a:buBlip>
              <a:defRPr sz="1800" kern="1200">
                <a:solidFill>
                  <a:schemeClr val="tx1"/>
                </a:solidFill>
                <a:latin typeface="+mn-lt"/>
                <a:ea typeface="+mn-ea"/>
                <a:cs typeface="+mn-cs"/>
              </a:defRPr>
            </a:lvl4pPr>
            <a:lvl5pPr marL="1938338" indent="-341313" algn="l" defTabSz="914400" rtl="0" eaLnBrk="1" latinLnBrk="0" hangingPunct="1">
              <a:spcBef>
                <a:spcPts val="600"/>
              </a:spcBef>
              <a:buSzPct val="90000"/>
              <a:buFontTx/>
              <a:buBlip>
                <a:blip r:embed="rId5"/>
              </a:buBlip>
              <a:defRPr sz="1800" kern="1200">
                <a:solidFill>
                  <a:schemeClr val="tx1"/>
                </a:solidFill>
                <a:latin typeface="+mn-lt"/>
                <a:ea typeface="+mn-ea"/>
                <a:cs typeface="+mn-cs"/>
              </a:defRPr>
            </a:lvl5pPr>
            <a:lvl6pPr marL="2290763" indent="-344488" algn="l" defTabSz="914400" rtl="0" eaLnBrk="1" latinLnBrk="0" hangingPunct="1">
              <a:spcBef>
                <a:spcPct val="20000"/>
              </a:spcBef>
              <a:buSzPct val="90000"/>
              <a:buFontTx/>
              <a:buBlip>
                <a:blip r:embed="rId3"/>
              </a:buBlip>
              <a:defRPr lang="en-US" sz="1800" kern="1200" dirty="0" smtClean="0">
                <a:solidFill>
                  <a:schemeClr val="tx1"/>
                </a:solidFill>
                <a:latin typeface="+mn-lt"/>
                <a:ea typeface="+mn-ea"/>
                <a:cs typeface="+mn-cs"/>
              </a:defRPr>
            </a:lvl6pPr>
            <a:lvl7pPr marL="2625725" indent="-344488" algn="l" defTabSz="914400" rtl="0" eaLnBrk="1" latinLnBrk="0" hangingPunct="1">
              <a:spcBef>
                <a:spcPct val="20000"/>
              </a:spcBef>
              <a:buSzPct val="90000"/>
              <a:buFontTx/>
              <a:buBlip>
                <a:blip r:embed="rId5"/>
              </a:buBlip>
              <a:defRPr lang="en-US" sz="1800" kern="1200" dirty="0" smtClean="0">
                <a:solidFill>
                  <a:schemeClr val="tx1"/>
                </a:solidFill>
                <a:latin typeface="+mn-lt"/>
                <a:ea typeface="+mn-ea"/>
                <a:cs typeface="+mn-cs"/>
              </a:defRPr>
            </a:lvl7pPr>
            <a:lvl8pPr marL="2970213" indent="-344488" algn="l" defTabSz="914400" rtl="0" eaLnBrk="1" latinLnBrk="0" hangingPunct="1">
              <a:spcBef>
                <a:spcPct val="20000"/>
              </a:spcBef>
              <a:buSzPct val="90000"/>
              <a:buFontTx/>
              <a:buBlip>
                <a:blip r:embed="rId3"/>
              </a:buBlip>
              <a:defRPr lang="en-US" sz="1800" kern="1200" dirty="0" smtClean="0">
                <a:solidFill>
                  <a:schemeClr val="tx1"/>
                </a:solidFill>
                <a:latin typeface="+mn-lt"/>
                <a:ea typeface="+mn-ea"/>
                <a:cs typeface="+mn-cs"/>
              </a:defRPr>
            </a:lvl8pPr>
            <a:lvl9pPr marL="3313113" indent="-344488" algn="l" defTabSz="914400" rtl="0" eaLnBrk="1" latinLnBrk="0" hangingPunct="1">
              <a:spcBef>
                <a:spcPct val="20000"/>
              </a:spcBef>
              <a:buSzPct val="90000"/>
              <a:buFontTx/>
              <a:buBlip>
                <a:blip r:embed="rId4"/>
              </a:buBlip>
              <a:defRPr lang="en-US" sz="1800" kern="1200" dirty="0">
                <a:solidFill>
                  <a:schemeClr val="tx1"/>
                </a:solidFill>
                <a:latin typeface="+mn-lt"/>
                <a:ea typeface="+mn-ea"/>
                <a:cs typeface="+mn-cs"/>
              </a:defRPr>
            </a:lvl9pPr>
          </a:lstStyle>
          <a:p>
            <a:pPr lvl="1"/>
            <a:r>
              <a:rPr lang="en-US" dirty="0" smtClean="0"/>
              <a:t>Estates General </a:t>
            </a:r>
          </a:p>
          <a:p>
            <a:pPr marL="0" indent="0">
              <a:buNone/>
            </a:pPr>
            <a:endParaRPr lang="en-US" dirty="0"/>
          </a:p>
        </p:txBody>
      </p:sp>
      <p:sp>
        <p:nvSpPr>
          <p:cNvPr id="11" name="TextBox 10"/>
          <p:cNvSpPr txBox="1"/>
          <p:nvPr/>
        </p:nvSpPr>
        <p:spPr>
          <a:xfrm>
            <a:off x="518411" y="5361280"/>
            <a:ext cx="1602981" cy="369332"/>
          </a:xfrm>
          <a:prstGeom prst="rect">
            <a:avLst/>
          </a:prstGeom>
          <a:noFill/>
        </p:spPr>
        <p:txBody>
          <a:bodyPr wrap="square" rtlCol="0">
            <a:spAutoFit/>
          </a:bodyPr>
          <a:lstStyle/>
          <a:p>
            <a:r>
              <a:rPr lang="en-US" i="1" dirty="0" smtClean="0"/>
              <a:t>Solution: </a:t>
            </a:r>
            <a:endParaRPr lang="en-US" i="1" dirty="0"/>
          </a:p>
        </p:txBody>
      </p:sp>
      <p:pic>
        <p:nvPicPr>
          <p:cNvPr id="12" name="Picture 11"/>
          <p:cNvPicPr>
            <a:picLocks noChangeAspect="1"/>
          </p:cNvPicPr>
          <p:nvPr/>
        </p:nvPicPr>
        <p:blipFill>
          <a:blip r:embed="rId6"/>
          <a:stretch>
            <a:fillRect/>
          </a:stretch>
        </p:blipFill>
        <p:spPr>
          <a:xfrm>
            <a:off x="5147877" y="2330247"/>
            <a:ext cx="3758339" cy="2818754"/>
          </a:xfrm>
          <a:prstGeom prst="rect">
            <a:avLst/>
          </a:prstGeom>
        </p:spPr>
      </p:pic>
    </p:spTree>
    <p:extLst>
      <p:ext uri="{BB962C8B-B14F-4D97-AF65-F5344CB8AC3E}">
        <p14:creationId xmlns:p14="http://schemas.microsoft.com/office/powerpoint/2010/main" val="2922270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9" grpId="0"/>
      <p:bldP spid="10" grpId="0"/>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7313613" cy="1314824"/>
          </a:xfrm>
        </p:spPr>
        <p:txBody>
          <a:bodyPr/>
          <a:lstStyle/>
          <a:p>
            <a:r>
              <a:rPr lang="en-US" dirty="0" smtClean="0"/>
              <a:t>Estates General</a:t>
            </a:r>
            <a:br>
              <a:rPr lang="en-US" dirty="0" smtClean="0"/>
            </a:br>
            <a:r>
              <a:rPr lang="en-US" sz="2200" dirty="0" smtClean="0"/>
              <a:t>(May 1789)</a:t>
            </a:r>
            <a:endParaRPr lang="en-US" sz="2200" dirty="0"/>
          </a:p>
        </p:txBody>
      </p:sp>
      <p:pic>
        <p:nvPicPr>
          <p:cNvPr id="6" name="Picture 5"/>
          <p:cNvPicPr>
            <a:picLocks noChangeAspect="1"/>
          </p:cNvPicPr>
          <p:nvPr/>
        </p:nvPicPr>
        <p:blipFill>
          <a:blip r:embed="rId3"/>
          <a:stretch>
            <a:fillRect/>
          </a:stretch>
        </p:blipFill>
        <p:spPr>
          <a:xfrm>
            <a:off x="4633528" y="1558364"/>
            <a:ext cx="4376001" cy="2520577"/>
          </a:xfrm>
          <a:prstGeom prst="rect">
            <a:avLst/>
          </a:prstGeom>
        </p:spPr>
      </p:pic>
      <p:sp>
        <p:nvSpPr>
          <p:cNvPr id="7" name="Content Placeholder 2"/>
          <p:cNvSpPr txBox="1">
            <a:spLocks/>
          </p:cNvSpPr>
          <p:nvPr/>
        </p:nvSpPr>
        <p:spPr>
          <a:xfrm>
            <a:off x="256989" y="1298385"/>
            <a:ext cx="4210424" cy="5357907"/>
          </a:xfrm>
          <a:prstGeom prst="rect">
            <a:avLst/>
          </a:prstGeom>
        </p:spPr>
        <p:txBody>
          <a:bodyPr vert="horz" lIns="91440" tIns="45720" rIns="91440" bIns="45720" rtlCol="0">
            <a:normAutofit/>
          </a:bodyPr>
          <a:lstStyle>
            <a:lvl1pPr marL="463550" indent="-463550" algn="l" defTabSz="914400" rtl="0" eaLnBrk="1" latinLnBrk="0" hangingPunct="1">
              <a:spcBef>
                <a:spcPts val="2000"/>
              </a:spcBef>
              <a:buSzPct val="90000"/>
              <a:buFontTx/>
              <a:buBlip>
                <a:blip r:embed="rId4"/>
              </a:buBlip>
              <a:defRPr sz="2400" kern="1200">
                <a:solidFill>
                  <a:schemeClr val="tx1"/>
                </a:solidFill>
                <a:latin typeface="+mn-lt"/>
                <a:ea typeface="+mn-ea"/>
                <a:cs typeface="+mn-cs"/>
              </a:defRPr>
            </a:lvl1pPr>
            <a:lvl2pPr marL="914400" indent="-457200" algn="l" defTabSz="914400" rtl="0" eaLnBrk="1" latinLnBrk="0" hangingPunct="1">
              <a:spcBef>
                <a:spcPts val="600"/>
              </a:spcBef>
              <a:buSzPct val="90000"/>
              <a:buFontTx/>
              <a:buBlip>
                <a:blip r:embed="rId5"/>
              </a:buBlip>
              <a:defRPr sz="2200" kern="1200">
                <a:solidFill>
                  <a:schemeClr val="tx1"/>
                </a:solidFill>
                <a:latin typeface="+mn-lt"/>
                <a:ea typeface="+mn-ea"/>
                <a:cs typeface="+mn-cs"/>
              </a:defRPr>
            </a:lvl2pPr>
            <a:lvl3pPr marL="1255713" indent="-341313" algn="l" defTabSz="914400" rtl="0" eaLnBrk="1" latinLnBrk="0" hangingPunct="1">
              <a:spcBef>
                <a:spcPts val="600"/>
              </a:spcBef>
              <a:buSzPct val="90000"/>
              <a:buFontTx/>
              <a:buBlip>
                <a:blip r:embed="rId6"/>
              </a:buBlip>
              <a:defRPr sz="2000" kern="1200">
                <a:solidFill>
                  <a:schemeClr val="tx1"/>
                </a:solidFill>
                <a:latin typeface="+mn-lt"/>
                <a:ea typeface="+mn-ea"/>
                <a:cs typeface="+mn-cs"/>
              </a:defRPr>
            </a:lvl3pPr>
            <a:lvl4pPr marL="1597025" indent="-341313" algn="l" defTabSz="914400" rtl="0" eaLnBrk="1" latinLnBrk="0" hangingPunct="1">
              <a:spcBef>
                <a:spcPts val="600"/>
              </a:spcBef>
              <a:buSzPct val="90000"/>
              <a:buFontTx/>
              <a:buBlip>
                <a:blip r:embed="rId6"/>
              </a:buBlip>
              <a:defRPr sz="1800" kern="1200">
                <a:solidFill>
                  <a:schemeClr val="tx1"/>
                </a:solidFill>
                <a:latin typeface="+mn-lt"/>
                <a:ea typeface="+mn-ea"/>
                <a:cs typeface="+mn-cs"/>
              </a:defRPr>
            </a:lvl4pPr>
            <a:lvl5pPr marL="1938338" indent="-341313" algn="l" defTabSz="914400" rtl="0" eaLnBrk="1" latinLnBrk="0" hangingPunct="1">
              <a:spcBef>
                <a:spcPts val="600"/>
              </a:spcBef>
              <a:buSzPct val="90000"/>
              <a:buFontTx/>
              <a:buBlip>
                <a:blip r:embed="rId6"/>
              </a:buBlip>
              <a:defRPr sz="1800" kern="1200">
                <a:solidFill>
                  <a:schemeClr val="tx1"/>
                </a:solidFill>
                <a:latin typeface="+mn-lt"/>
                <a:ea typeface="+mn-ea"/>
                <a:cs typeface="+mn-cs"/>
              </a:defRPr>
            </a:lvl5pPr>
            <a:lvl6pPr marL="2290763" indent="-344488" algn="l" defTabSz="914400" rtl="0" eaLnBrk="1" latinLnBrk="0" hangingPunct="1">
              <a:spcBef>
                <a:spcPct val="20000"/>
              </a:spcBef>
              <a:buSzPct val="90000"/>
              <a:buFontTx/>
              <a:buBlip>
                <a:blip r:embed="rId4"/>
              </a:buBlip>
              <a:defRPr lang="en-US" sz="1800" kern="1200" dirty="0" smtClean="0">
                <a:solidFill>
                  <a:schemeClr val="tx1"/>
                </a:solidFill>
                <a:latin typeface="+mn-lt"/>
                <a:ea typeface="+mn-ea"/>
                <a:cs typeface="+mn-cs"/>
              </a:defRPr>
            </a:lvl6pPr>
            <a:lvl7pPr marL="2625725" indent="-344488" algn="l" defTabSz="914400" rtl="0" eaLnBrk="1" latinLnBrk="0" hangingPunct="1">
              <a:spcBef>
                <a:spcPct val="20000"/>
              </a:spcBef>
              <a:buSzPct val="90000"/>
              <a:buFontTx/>
              <a:buBlip>
                <a:blip r:embed="rId6"/>
              </a:buBlip>
              <a:defRPr lang="en-US" sz="1800" kern="1200" dirty="0" smtClean="0">
                <a:solidFill>
                  <a:schemeClr val="tx1"/>
                </a:solidFill>
                <a:latin typeface="+mn-lt"/>
                <a:ea typeface="+mn-ea"/>
                <a:cs typeface="+mn-cs"/>
              </a:defRPr>
            </a:lvl7pPr>
            <a:lvl8pPr marL="2970213" indent="-344488" algn="l" defTabSz="914400" rtl="0" eaLnBrk="1" latinLnBrk="0" hangingPunct="1">
              <a:spcBef>
                <a:spcPct val="20000"/>
              </a:spcBef>
              <a:buSzPct val="90000"/>
              <a:buFontTx/>
              <a:buBlip>
                <a:blip r:embed="rId4"/>
              </a:buBlip>
              <a:defRPr lang="en-US" sz="1800" kern="1200" dirty="0" smtClean="0">
                <a:solidFill>
                  <a:schemeClr val="tx1"/>
                </a:solidFill>
                <a:latin typeface="+mn-lt"/>
                <a:ea typeface="+mn-ea"/>
                <a:cs typeface="+mn-cs"/>
              </a:defRPr>
            </a:lvl8pPr>
            <a:lvl9pPr marL="3313113" indent="-344488" algn="l" defTabSz="914400" rtl="0" eaLnBrk="1" latinLnBrk="0" hangingPunct="1">
              <a:spcBef>
                <a:spcPct val="20000"/>
              </a:spcBef>
              <a:buSzPct val="90000"/>
              <a:buFontTx/>
              <a:buBlip>
                <a:blip r:embed="rId5"/>
              </a:buBlip>
              <a:defRPr lang="en-US" sz="1800" kern="1200" dirty="0">
                <a:solidFill>
                  <a:schemeClr val="tx1"/>
                </a:solidFill>
                <a:latin typeface="+mn-lt"/>
                <a:ea typeface="+mn-ea"/>
                <a:cs typeface="+mn-cs"/>
              </a:defRPr>
            </a:lvl9pPr>
          </a:lstStyle>
          <a:p>
            <a:r>
              <a:rPr lang="en-US" dirty="0" smtClean="0"/>
              <a:t>A legislative/general assembly of representatives of the French Estates</a:t>
            </a:r>
          </a:p>
          <a:p>
            <a:r>
              <a:rPr lang="en-US" dirty="0" smtClean="0"/>
              <a:t>Had NOT met for 175 years</a:t>
            </a:r>
          </a:p>
          <a:p>
            <a:r>
              <a:rPr lang="en-US" dirty="0" smtClean="0"/>
              <a:t>The THREE Estates met to discuss solutions to the debt</a:t>
            </a:r>
          </a:p>
          <a:p>
            <a:pPr lvl="1"/>
            <a:r>
              <a:rPr lang="en-US" dirty="0" smtClean="0"/>
              <a:t>First Estate</a:t>
            </a:r>
          </a:p>
          <a:p>
            <a:pPr lvl="2"/>
            <a:r>
              <a:rPr lang="en-US" dirty="0" smtClean="0"/>
              <a:t>Clergy</a:t>
            </a:r>
          </a:p>
          <a:p>
            <a:pPr lvl="1"/>
            <a:r>
              <a:rPr lang="en-US" dirty="0" smtClean="0"/>
              <a:t>Second Estate</a:t>
            </a:r>
          </a:p>
          <a:p>
            <a:pPr lvl="2"/>
            <a:r>
              <a:rPr lang="en-US" dirty="0" smtClean="0"/>
              <a:t>Nobility</a:t>
            </a:r>
          </a:p>
          <a:p>
            <a:pPr lvl="1"/>
            <a:r>
              <a:rPr lang="en-US" dirty="0" smtClean="0"/>
              <a:t>Third Estate</a:t>
            </a:r>
          </a:p>
          <a:p>
            <a:pPr lvl="2"/>
            <a:r>
              <a:rPr lang="en-US" dirty="0" smtClean="0"/>
              <a:t>Commoners </a:t>
            </a:r>
          </a:p>
        </p:txBody>
      </p:sp>
      <p:sp>
        <p:nvSpPr>
          <p:cNvPr id="13" name="TextBox 12"/>
          <p:cNvSpPr txBox="1"/>
          <p:nvPr/>
        </p:nvSpPr>
        <p:spPr>
          <a:xfrm>
            <a:off x="4467413" y="4885765"/>
            <a:ext cx="4077178" cy="1200329"/>
          </a:xfrm>
          <a:prstGeom prst="rect">
            <a:avLst/>
          </a:prstGeom>
          <a:noFill/>
        </p:spPr>
        <p:txBody>
          <a:bodyPr wrap="square" rtlCol="0">
            <a:spAutoFit/>
          </a:bodyPr>
          <a:lstStyle/>
          <a:p>
            <a:r>
              <a:rPr lang="en-US" i="1" dirty="0" smtClean="0"/>
              <a:t>Questions:</a:t>
            </a:r>
          </a:p>
          <a:p>
            <a:pPr marL="285750" indent="-285750">
              <a:buFont typeface="Arial"/>
              <a:buChar char="•"/>
            </a:pPr>
            <a:r>
              <a:rPr lang="en-US" i="1" dirty="0" smtClean="0"/>
              <a:t>Knowing the inequalities of the estates, do you think the Estates General was capable of solving the debt crisis?</a:t>
            </a:r>
            <a:r>
              <a:rPr lang="en-US" i="1" dirty="0"/>
              <a:t> </a:t>
            </a:r>
            <a:r>
              <a:rPr lang="en-US" i="1" dirty="0" smtClean="0"/>
              <a:t>Why or why not?</a:t>
            </a:r>
          </a:p>
        </p:txBody>
      </p:sp>
    </p:spTree>
    <p:extLst>
      <p:ext uri="{BB962C8B-B14F-4D97-AF65-F5344CB8AC3E}">
        <p14:creationId xmlns:p14="http://schemas.microsoft.com/office/powerpoint/2010/main" val="32598068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42682"/>
            <a:ext cx="7313613" cy="868362"/>
          </a:xfrm>
        </p:spPr>
        <p:txBody>
          <a:bodyPr/>
          <a:lstStyle/>
          <a:p>
            <a:r>
              <a:rPr lang="en-US" dirty="0" smtClean="0"/>
              <a:t>Voting</a:t>
            </a:r>
            <a:endParaRPr lang="en-US" dirty="0"/>
          </a:p>
        </p:txBody>
      </p:sp>
      <p:sp>
        <p:nvSpPr>
          <p:cNvPr id="4" name="Title 1"/>
          <p:cNvSpPr txBox="1">
            <a:spLocks/>
          </p:cNvSpPr>
          <p:nvPr/>
        </p:nvSpPr>
        <p:spPr>
          <a:xfrm>
            <a:off x="0" y="0"/>
            <a:ext cx="5310700" cy="50323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600" kern="1200">
                <a:solidFill>
                  <a:schemeClr val="tx1"/>
                </a:solidFill>
                <a:latin typeface="+mj-lt"/>
                <a:ea typeface="+mj-ea"/>
                <a:cs typeface="+mj-cs"/>
              </a:defRPr>
            </a:lvl1pPr>
          </a:lstStyle>
          <a:p>
            <a:pPr algn="l"/>
            <a:r>
              <a:rPr lang="en-US" sz="2400" dirty="0" smtClean="0"/>
              <a:t>Estates General – </a:t>
            </a:r>
            <a:r>
              <a:rPr lang="en-US" sz="2400" i="1" dirty="0" smtClean="0"/>
              <a:t>Continued…</a:t>
            </a:r>
            <a:endParaRPr lang="en-US" sz="2400" i="1" dirty="0"/>
          </a:p>
        </p:txBody>
      </p:sp>
      <p:sp>
        <p:nvSpPr>
          <p:cNvPr id="6" name="TextBox 5"/>
          <p:cNvSpPr txBox="1"/>
          <p:nvPr/>
        </p:nvSpPr>
        <p:spPr>
          <a:xfrm>
            <a:off x="166831" y="1193311"/>
            <a:ext cx="4228356" cy="923330"/>
          </a:xfrm>
          <a:prstGeom prst="rect">
            <a:avLst/>
          </a:prstGeom>
          <a:noFill/>
        </p:spPr>
        <p:txBody>
          <a:bodyPr wrap="square" rtlCol="0">
            <a:spAutoFit/>
          </a:bodyPr>
          <a:lstStyle/>
          <a:p>
            <a:r>
              <a:rPr lang="en-US" i="1" dirty="0" smtClean="0"/>
              <a:t>Question:</a:t>
            </a:r>
          </a:p>
          <a:p>
            <a:r>
              <a:rPr lang="en-US" i="1" dirty="0" smtClean="0"/>
              <a:t>1. What solution </a:t>
            </a:r>
            <a:r>
              <a:rPr lang="en-US" i="1" dirty="0"/>
              <a:t>would </a:t>
            </a:r>
            <a:r>
              <a:rPr lang="en-US" i="1" dirty="0" smtClean="0"/>
              <a:t>the Third Estate recommend to </a:t>
            </a:r>
            <a:r>
              <a:rPr lang="en-US" i="1" dirty="0"/>
              <a:t>decrease </a:t>
            </a:r>
            <a:r>
              <a:rPr lang="en-US" i="1" dirty="0" smtClean="0"/>
              <a:t>the </a:t>
            </a:r>
            <a:r>
              <a:rPr lang="en-US" i="1" dirty="0"/>
              <a:t>debt</a:t>
            </a:r>
            <a:r>
              <a:rPr lang="en-US" i="1" dirty="0" smtClean="0"/>
              <a:t>?</a:t>
            </a:r>
            <a:endParaRPr lang="en-US" i="1" dirty="0"/>
          </a:p>
        </p:txBody>
      </p:sp>
      <p:sp>
        <p:nvSpPr>
          <p:cNvPr id="7" name="TextBox 6"/>
          <p:cNvSpPr txBox="1"/>
          <p:nvPr/>
        </p:nvSpPr>
        <p:spPr>
          <a:xfrm>
            <a:off x="169208" y="5111874"/>
            <a:ext cx="4228356" cy="646331"/>
          </a:xfrm>
          <a:prstGeom prst="rect">
            <a:avLst/>
          </a:prstGeom>
          <a:noFill/>
        </p:spPr>
        <p:txBody>
          <a:bodyPr wrap="square" rtlCol="0">
            <a:spAutoFit/>
          </a:bodyPr>
          <a:lstStyle/>
          <a:p>
            <a:r>
              <a:rPr lang="en-US" i="1" dirty="0" smtClean="0"/>
              <a:t>Question:</a:t>
            </a:r>
          </a:p>
          <a:p>
            <a:r>
              <a:rPr lang="en-US" i="1" dirty="0" smtClean="0"/>
              <a:t>2. How should the voting occur? </a:t>
            </a:r>
            <a:endParaRPr lang="en-US" i="1" dirty="0"/>
          </a:p>
        </p:txBody>
      </p:sp>
      <p:sp>
        <p:nvSpPr>
          <p:cNvPr id="8" name="TextBox 7"/>
          <p:cNvSpPr txBox="1"/>
          <p:nvPr/>
        </p:nvSpPr>
        <p:spPr>
          <a:xfrm>
            <a:off x="3954163" y="5117312"/>
            <a:ext cx="3838712" cy="1477328"/>
          </a:xfrm>
          <a:prstGeom prst="rect">
            <a:avLst/>
          </a:prstGeom>
          <a:noFill/>
        </p:spPr>
        <p:txBody>
          <a:bodyPr wrap="square" rtlCol="0">
            <a:spAutoFit/>
          </a:bodyPr>
          <a:lstStyle/>
          <a:p>
            <a:r>
              <a:rPr lang="en-US" i="1" dirty="0" smtClean="0"/>
              <a:t>Questions:</a:t>
            </a:r>
          </a:p>
          <a:p>
            <a:r>
              <a:rPr lang="en-US" i="1" dirty="0" smtClean="0"/>
              <a:t>3. What voting system do you think the </a:t>
            </a:r>
            <a:r>
              <a:rPr lang="en-US" i="1" u="sng" dirty="0" smtClean="0"/>
              <a:t>Third Estate</a:t>
            </a:r>
            <a:r>
              <a:rPr lang="en-US" i="1" dirty="0" smtClean="0"/>
              <a:t> preferred?</a:t>
            </a:r>
          </a:p>
          <a:p>
            <a:r>
              <a:rPr lang="en-US" i="1" dirty="0" smtClean="0"/>
              <a:t>4. What voting system do you think the </a:t>
            </a:r>
            <a:r>
              <a:rPr lang="en-US" i="1" u="sng" dirty="0" smtClean="0"/>
              <a:t>First</a:t>
            </a:r>
            <a:r>
              <a:rPr lang="en-US" i="1" dirty="0" smtClean="0"/>
              <a:t> &amp; </a:t>
            </a:r>
            <a:r>
              <a:rPr lang="en-US" i="1" u="sng" dirty="0" smtClean="0"/>
              <a:t>Second</a:t>
            </a:r>
            <a:r>
              <a:rPr lang="en-US" i="1" dirty="0" smtClean="0"/>
              <a:t> Estates preferred?</a:t>
            </a:r>
            <a:endParaRPr lang="en-US" i="1" dirty="0"/>
          </a:p>
        </p:txBody>
      </p:sp>
      <p:sp>
        <p:nvSpPr>
          <p:cNvPr id="10" name="Content Placeholder 2"/>
          <p:cNvSpPr txBox="1">
            <a:spLocks/>
          </p:cNvSpPr>
          <p:nvPr/>
        </p:nvSpPr>
        <p:spPr>
          <a:xfrm>
            <a:off x="91820" y="3048131"/>
            <a:ext cx="3992043" cy="2063638"/>
          </a:xfrm>
          <a:prstGeom prst="rect">
            <a:avLst/>
          </a:prstGeom>
        </p:spPr>
        <p:txBody>
          <a:bodyPr vert="horz" lIns="91440" tIns="45720" rIns="91440" bIns="45720" rtlCol="0">
            <a:normAutofit/>
          </a:bodyPr>
          <a:lstStyle>
            <a:lvl1pPr marL="463550" indent="-463550" algn="l" defTabSz="914400" rtl="0" eaLnBrk="1" latinLnBrk="0" hangingPunct="1">
              <a:spcBef>
                <a:spcPts val="2000"/>
              </a:spcBef>
              <a:buSzPct val="90000"/>
              <a:buFontTx/>
              <a:buBlip>
                <a:blip r:embed="rId3"/>
              </a:buBlip>
              <a:defRPr sz="2400" kern="1200">
                <a:solidFill>
                  <a:schemeClr val="tx1"/>
                </a:solidFill>
                <a:latin typeface="+mn-lt"/>
                <a:ea typeface="+mn-ea"/>
                <a:cs typeface="+mn-cs"/>
              </a:defRPr>
            </a:lvl1pPr>
            <a:lvl2pPr marL="914400" indent="-457200" algn="l" defTabSz="914400" rtl="0" eaLnBrk="1" latinLnBrk="0" hangingPunct="1">
              <a:spcBef>
                <a:spcPts val="600"/>
              </a:spcBef>
              <a:buSzPct val="90000"/>
              <a:buFontTx/>
              <a:buBlip>
                <a:blip r:embed="rId4"/>
              </a:buBlip>
              <a:defRPr sz="2200" kern="1200">
                <a:solidFill>
                  <a:schemeClr val="tx1"/>
                </a:solidFill>
                <a:latin typeface="+mn-lt"/>
                <a:ea typeface="+mn-ea"/>
                <a:cs typeface="+mn-cs"/>
              </a:defRPr>
            </a:lvl2pPr>
            <a:lvl3pPr marL="1255713" indent="-341313" algn="l" defTabSz="914400" rtl="0" eaLnBrk="1" latinLnBrk="0" hangingPunct="1">
              <a:spcBef>
                <a:spcPts val="600"/>
              </a:spcBef>
              <a:buSzPct val="90000"/>
              <a:buFontTx/>
              <a:buBlip>
                <a:blip r:embed="rId5"/>
              </a:buBlip>
              <a:defRPr sz="2000" kern="1200">
                <a:solidFill>
                  <a:schemeClr val="tx1"/>
                </a:solidFill>
                <a:latin typeface="+mn-lt"/>
                <a:ea typeface="+mn-ea"/>
                <a:cs typeface="+mn-cs"/>
              </a:defRPr>
            </a:lvl3pPr>
            <a:lvl4pPr marL="1597025" indent="-341313" algn="l" defTabSz="914400" rtl="0" eaLnBrk="1" latinLnBrk="0" hangingPunct="1">
              <a:spcBef>
                <a:spcPts val="600"/>
              </a:spcBef>
              <a:buSzPct val="90000"/>
              <a:buFontTx/>
              <a:buBlip>
                <a:blip r:embed="rId5"/>
              </a:buBlip>
              <a:defRPr sz="1800" kern="1200">
                <a:solidFill>
                  <a:schemeClr val="tx1"/>
                </a:solidFill>
                <a:latin typeface="+mn-lt"/>
                <a:ea typeface="+mn-ea"/>
                <a:cs typeface="+mn-cs"/>
              </a:defRPr>
            </a:lvl4pPr>
            <a:lvl5pPr marL="1938338" indent="-341313" algn="l" defTabSz="914400" rtl="0" eaLnBrk="1" latinLnBrk="0" hangingPunct="1">
              <a:spcBef>
                <a:spcPts val="600"/>
              </a:spcBef>
              <a:buSzPct val="90000"/>
              <a:buFontTx/>
              <a:buBlip>
                <a:blip r:embed="rId5"/>
              </a:buBlip>
              <a:defRPr sz="1800" kern="1200">
                <a:solidFill>
                  <a:schemeClr val="tx1"/>
                </a:solidFill>
                <a:latin typeface="+mn-lt"/>
                <a:ea typeface="+mn-ea"/>
                <a:cs typeface="+mn-cs"/>
              </a:defRPr>
            </a:lvl5pPr>
            <a:lvl6pPr marL="2290763" indent="-344488" algn="l" defTabSz="914400" rtl="0" eaLnBrk="1" latinLnBrk="0" hangingPunct="1">
              <a:spcBef>
                <a:spcPct val="20000"/>
              </a:spcBef>
              <a:buSzPct val="90000"/>
              <a:buFontTx/>
              <a:buBlip>
                <a:blip r:embed="rId3"/>
              </a:buBlip>
              <a:defRPr lang="en-US" sz="1800" kern="1200" dirty="0" smtClean="0">
                <a:solidFill>
                  <a:schemeClr val="tx1"/>
                </a:solidFill>
                <a:latin typeface="+mn-lt"/>
                <a:ea typeface="+mn-ea"/>
                <a:cs typeface="+mn-cs"/>
              </a:defRPr>
            </a:lvl6pPr>
            <a:lvl7pPr marL="2625725" indent="-344488" algn="l" defTabSz="914400" rtl="0" eaLnBrk="1" latinLnBrk="0" hangingPunct="1">
              <a:spcBef>
                <a:spcPct val="20000"/>
              </a:spcBef>
              <a:buSzPct val="90000"/>
              <a:buFontTx/>
              <a:buBlip>
                <a:blip r:embed="rId5"/>
              </a:buBlip>
              <a:defRPr lang="en-US" sz="1800" kern="1200" dirty="0" smtClean="0">
                <a:solidFill>
                  <a:schemeClr val="tx1"/>
                </a:solidFill>
                <a:latin typeface="+mn-lt"/>
                <a:ea typeface="+mn-ea"/>
                <a:cs typeface="+mn-cs"/>
              </a:defRPr>
            </a:lvl7pPr>
            <a:lvl8pPr marL="2970213" indent="-344488" algn="l" defTabSz="914400" rtl="0" eaLnBrk="1" latinLnBrk="0" hangingPunct="1">
              <a:spcBef>
                <a:spcPct val="20000"/>
              </a:spcBef>
              <a:buSzPct val="90000"/>
              <a:buFontTx/>
              <a:buBlip>
                <a:blip r:embed="rId3"/>
              </a:buBlip>
              <a:defRPr lang="en-US" sz="1800" kern="1200" dirty="0" smtClean="0">
                <a:solidFill>
                  <a:schemeClr val="tx1"/>
                </a:solidFill>
                <a:latin typeface="+mn-lt"/>
                <a:ea typeface="+mn-ea"/>
                <a:cs typeface="+mn-cs"/>
              </a:defRPr>
            </a:lvl8pPr>
            <a:lvl9pPr marL="3313113" indent="-344488" algn="l" defTabSz="914400" rtl="0" eaLnBrk="1" latinLnBrk="0" hangingPunct="1">
              <a:spcBef>
                <a:spcPct val="20000"/>
              </a:spcBef>
              <a:buSzPct val="90000"/>
              <a:buFontTx/>
              <a:buBlip>
                <a:blip r:embed="rId4"/>
              </a:buBlip>
              <a:defRPr lang="en-US" sz="1800" kern="1200" dirty="0">
                <a:solidFill>
                  <a:schemeClr val="tx1"/>
                </a:solidFill>
                <a:latin typeface="+mn-lt"/>
                <a:ea typeface="+mn-ea"/>
                <a:cs typeface="+mn-cs"/>
              </a:defRPr>
            </a:lvl9pPr>
          </a:lstStyle>
          <a:p>
            <a:pPr marL="0" indent="0">
              <a:buFontTx/>
              <a:buNone/>
            </a:pPr>
            <a:r>
              <a:rPr lang="en-US" sz="1800" i="1" dirty="0" smtClean="0"/>
              <a:t>Voting Choices:</a:t>
            </a:r>
          </a:p>
          <a:p>
            <a:pPr marL="450850" lvl="1" indent="0">
              <a:buNone/>
            </a:pPr>
            <a:r>
              <a:rPr lang="en-US" sz="1800" dirty="0" smtClean="0"/>
              <a:t>1. </a:t>
            </a:r>
            <a:r>
              <a:rPr lang="en-US" dirty="0" smtClean="0"/>
              <a:t>Each Estate gets ONE vote </a:t>
            </a:r>
          </a:p>
          <a:p>
            <a:pPr marL="450850" lvl="1" indent="0">
              <a:buNone/>
            </a:pPr>
            <a:r>
              <a:rPr lang="en-US" dirty="0" smtClean="0"/>
              <a:t>OR</a:t>
            </a:r>
          </a:p>
          <a:p>
            <a:pPr marL="450850" lvl="1" indent="0">
              <a:buNone/>
            </a:pPr>
            <a:r>
              <a:rPr lang="en-US" sz="1800" dirty="0" smtClean="0"/>
              <a:t>2. </a:t>
            </a:r>
            <a:r>
              <a:rPr lang="en-US" dirty="0"/>
              <a:t>E</a:t>
            </a:r>
            <a:r>
              <a:rPr lang="en-US" dirty="0" smtClean="0"/>
              <a:t>ach member gets a vote; “vote by head”</a:t>
            </a:r>
          </a:p>
        </p:txBody>
      </p:sp>
      <p:graphicFrame>
        <p:nvGraphicFramePr>
          <p:cNvPr id="12" name="Content Placeholder 4"/>
          <p:cNvGraphicFramePr>
            <a:graphicFrameLocks/>
          </p:cNvGraphicFramePr>
          <p:nvPr>
            <p:extLst>
              <p:ext uri="{D42A27DB-BD31-4B8C-83A1-F6EECF244321}">
                <p14:modId xmlns:p14="http://schemas.microsoft.com/office/powerpoint/2010/main" val="1363633671"/>
              </p:ext>
            </p:extLst>
          </p:nvPr>
        </p:nvGraphicFramePr>
        <p:xfrm>
          <a:off x="4083863" y="1773825"/>
          <a:ext cx="5060137" cy="3338049"/>
        </p:xfrm>
        <a:graphic>
          <a:graphicData uri="http://schemas.openxmlformats.org/drawingml/2006/chart">
            <c:chart xmlns:c="http://schemas.openxmlformats.org/drawingml/2006/chart" xmlns:r="http://schemas.openxmlformats.org/officeDocument/2006/relationships" r:id="rId6"/>
          </a:graphicData>
        </a:graphic>
      </p:graphicFrame>
      <p:sp>
        <p:nvSpPr>
          <p:cNvPr id="13" name="TextBox 12"/>
          <p:cNvSpPr txBox="1"/>
          <p:nvPr/>
        </p:nvSpPr>
        <p:spPr>
          <a:xfrm>
            <a:off x="5916812" y="2611884"/>
            <a:ext cx="923600" cy="461665"/>
          </a:xfrm>
          <a:prstGeom prst="rect">
            <a:avLst/>
          </a:prstGeom>
          <a:noFill/>
        </p:spPr>
        <p:txBody>
          <a:bodyPr wrap="square" rtlCol="0">
            <a:spAutoFit/>
          </a:bodyPr>
          <a:lstStyle/>
          <a:p>
            <a:r>
              <a:rPr lang="en-US" sz="2400" dirty="0" smtClean="0"/>
              <a:t>1 vote</a:t>
            </a:r>
            <a:endParaRPr lang="en-US" sz="2400" dirty="0"/>
          </a:p>
        </p:txBody>
      </p:sp>
      <p:sp>
        <p:nvSpPr>
          <p:cNvPr id="14" name="TextBox 13"/>
          <p:cNvSpPr txBox="1"/>
          <p:nvPr/>
        </p:nvSpPr>
        <p:spPr>
          <a:xfrm>
            <a:off x="5916812" y="3636540"/>
            <a:ext cx="1140069" cy="461665"/>
          </a:xfrm>
          <a:prstGeom prst="rect">
            <a:avLst/>
          </a:prstGeom>
          <a:noFill/>
        </p:spPr>
        <p:txBody>
          <a:bodyPr wrap="square" rtlCol="0">
            <a:spAutoFit/>
          </a:bodyPr>
          <a:lstStyle/>
          <a:p>
            <a:r>
              <a:rPr lang="en-US" sz="2400" dirty="0" smtClean="0"/>
              <a:t>1 vote</a:t>
            </a:r>
            <a:endParaRPr lang="en-US" sz="2400" dirty="0"/>
          </a:p>
        </p:txBody>
      </p:sp>
      <p:sp>
        <p:nvSpPr>
          <p:cNvPr id="16" name="Content Placeholder 2"/>
          <p:cNvSpPr>
            <a:spLocks noGrp="1"/>
          </p:cNvSpPr>
          <p:nvPr>
            <p:ph idx="1"/>
          </p:nvPr>
        </p:nvSpPr>
        <p:spPr>
          <a:xfrm>
            <a:off x="169209" y="2115789"/>
            <a:ext cx="4228356" cy="957759"/>
          </a:xfrm>
        </p:spPr>
        <p:txBody>
          <a:bodyPr>
            <a:normAutofit/>
          </a:bodyPr>
          <a:lstStyle/>
          <a:p>
            <a:pPr lvl="1"/>
            <a:r>
              <a:rPr lang="en-US" dirty="0" smtClean="0"/>
              <a:t>Tax the First &amp; Second Estates!</a:t>
            </a:r>
            <a:endParaRPr lang="en-US" dirty="0"/>
          </a:p>
        </p:txBody>
      </p:sp>
    </p:spTree>
    <p:extLst>
      <p:ext uri="{BB962C8B-B14F-4D97-AF65-F5344CB8AC3E}">
        <p14:creationId xmlns:p14="http://schemas.microsoft.com/office/powerpoint/2010/main" val="2439496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0" grpId="0"/>
      <p:bldP spid="16"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871" y="69058"/>
            <a:ext cx="4775200" cy="794542"/>
          </a:xfrm>
        </p:spPr>
        <p:txBody>
          <a:bodyPr/>
          <a:lstStyle/>
          <a:p>
            <a:r>
              <a:rPr lang="en-US" sz="3000" dirty="0" smtClean="0"/>
              <a:t>Voting </a:t>
            </a:r>
            <a:br>
              <a:rPr lang="en-US" sz="3000" dirty="0" smtClean="0"/>
            </a:br>
            <a:r>
              <a:rPr lang="en-US" sz="3000" i="1" dirty="0" smtClean="0"/>
              <a:t>Continued…</a:t>
            </a:r>
            <a:endParaRPr lang="en-US" sz="3000" i="1" dirty="0"/>
          </a:p>
        </p:txBody>
      </p:sp>
      <p:sp>
        <p:nvSpPr>
          <p:cNvPr id="3" name="Content Placeholder 2"/>
          <p:cNvSpPr>
            <a:spLocks noGrp="1"/>
          </p:cNvSpPr>
          <p:nvPr>
            <p:ph idx="1"/>
          </p:nvPr>
        </p:nvSpPr>
        <p:spPr>
          <a:xfrm>
            <a:off x="33871" y="1108606"/>
            <a:ext cx="1981197" cy="1024997"/>
          </a:xfrm>
        </p:spPr>
        <p:txBody>
          <a:bodyPr/>
          <a:lstStyle/>
          <a:p>
            <a:pPr marL="0" indent="0" algn="ctr">
              <a:buNone/>
            </a:pPr>
            <a:r>
              <a:rPr lang="en-US" b="1" i="1" u="sng" dirty="0" smtClean="0"/>
              <a:t>One Vote Each Estate</a:t>
            </a:r>
            <a:endParaRPr lang="en-US" b="1" i="1" u="sng" dirty="0"/>
          </a:p>
        </p:txBody>
      </p:sp>
      <p:sp>
        <p:nvSpPr>
          <p:cNvPr id="4" name="Content Placeholder 2"/>
          <p:cNvSpPr txBox="1">
            <a:spLocks/>
          </p:cNvSpPr>
          <p:nvPr/>
        </p:nvSpPr>
        <p:spPr>
          <a:xfrm>
            <a:off x="2015068" y="1268415"/>
            <a:ext cx="948266" cy="558801"/>
          </a:xfrm>
          <a:prstGeom prst="rect">
            <a:avLst/>
          </a:prstGeom>
        </p:spPr>
        <p:txBody>
          <a:bodyPr vert="horz" lIns="91440" tIns="45720" rIns="91440" bIns="45720" rtlCol="0">
            <a:normAutofit/>
          </a:bodyPr>
          <a:lstStyle>
            <a:lvl1pPr marL="463550" indent="-463550" algn="l" defTabSz="914400" rtl="0" eaLnBrk="1" latinLnBrk="0" hangingPunct="1">
              <a:spcBef>
                <a:spcPts val="2000"/>
              </a:spcBef>
              <a:buSzPct val="90000"/>
              <a:buFontTx/>
              <a:buBlip>
                <a:blip r:embed="rId3"/>
              </a:buBlip>
              <a:defRPr sz="2400" kern="1200">
                <a:solidFill>
                  <a:schemeClr val="tx1"/>
                </a:solidFill>
                <a:latin typeface="+mn-lt"/>
                <a:ea typeface="+mn-ea"/>
                <a:cs typeface="+mn-cs"/>
              </a:defRPr>
            </a:lvl1pPr>
            <a:lvl2pPr marL="914400" indent="-457200" algn="l" defTabSz="914400" rtl="0" eaLnBrk="1" latinLnBrk="0" hangingPunct="1">
              <a:spcBef>
                <a:spcPts val="600"/>
              </a:spcBef>
              <a:buSzPct val="90000"/>
              <a:buFontTx/>
              <a:buBlip>
                <a:blip r:embed="rId4"/>
              </a:buBlip>
              <a:defRPr sz="2200" kern="1200">
                <a:solidFill>
                  <a:schemeClr val="tx1"/>
                </a:solidFill>
                <a:latin typeface="+mn-lt"/>
                <a:ea typeface="+mn-ea"/>
                <a:cs typeface="+mn-cs"/>
              </a:defRPr>
            </a:lvl2pPr>
            <a:lvl3pPr marL="1255713" indent="-341313" algn="l" defTabSz="914400" rtl="0" eaLnBrk="1" latinLnBrk="0" hangingPunct="1">
              <a:spcBef>
                <a:spcPts val="600"/>
              </a:spcBef>
              <a:buSzPct val="90000"/>
              <a:buFontTx/>
              <a:buBlip>
                <a:blip r:embed="rId5"/>
              </a:buBlip>
              <a:defRPr sz="2000" kern="1200">
                <a:solidFill>
                  <a:schemeClr val="tx1"/>
                </a:solidFill>
                <a:latin typeface="+mn-lt"/>
                <a:ea typeface="+mn-ea"/>
                <a:cs typeface="+mn-cs"/>
              </a:defRPr>
            </a:lvl3pPr>
            <a:lvl4pPr marL="1597025" indent="-341313" algn="l" defTabSz="914400" rtl="0" eaLnBrk="1" latinLnBrk="0" hangingPunct="1">
              <a:spcBef>
                <a:spcPts val="600"/>
              </a:spcBef>
              <a:buSzPct val="90000"/>
              <a:buFontTx/>
              <a:buBlip>
                <a:blip r:embed="rId5"/>
              </a:buBlip>
              <a:defRPr sz="1800" kern="1200">
                <a:solidFill>
                  <a:schemeClr val="tx1"/>
                </a:solidFill>
                <a:latin typeface="+mn-lt"/>
                <a:ea typeface="+mn-ea"/>
                <a:cs typeface="+mn-cs"/>
              </a:defRPr>
            </a:lvl4pPr>
            <a:lvl5pPr marL="1938338" indent="-341313" algn="l" defTabSz="914400" rtl="0" eaLnBrk="1" latinLnBrk="0" hangingPunct="1">
              <a:spcBef>
                <a:spcPts val="600"/>
              </a:spcBef>
              <a:buSzPct val="90000"/>
              <a:buFontTx/>
              <a:buBlip>
                <a:blip r:embed="rId5"/>
              </a:buBlip>
              <a:defRPr sz="1800" kern="1200">
                <a:solidFill>
                  <a:schemeClr val="tx1"/>
                </a:solidFill>
                <a:latin typeface="+mn-lt"/>
                <a:ea typeface="+mn-ea"/>
                <a:cs typeface="+mn-cs"/>
              </a:defRPr>
            </a:lvl5pPr>
            <a:lvl6pPr marL="2290763" indent="-344488" algn="l" defTabSz="914400" rtl="0" eaLnBrk="1" latinLnBrk="0" hangingPunct="1">
              <a:spcBef>
                <a:spcPct val="20000"/>
              </a:spcBef>
              <a:buSzPct val="90000"/>
              <a:buFontTx/>
              <a:buBlip>
                <a:blip r:embed="rId3"/>
              </a:buBlip>
              <a:defRPr lang="en-US" sz="1800" kern="1200" dirty="0" smtClean="0">
                <a:solidFill>
                  <a:schemeClr val="tx1"/>
                </a:solidFill>
                <a:latin typeface="+mn-lt"/>
                <a:ea typeface="+mn-ea"/>
                <a:cs typeface="+mn-cs"/>
              </a:defRPr>
            </a:lvl6pPr>
            <a:lvl7pPr marL="2625725" indent="-344488" algn="l" defTabSz="914400" rtl="0" eaLnBrk="1" latinLnBrk="0" hangingPunct="1">
              <a:spcBef>
                <a:spcPct val="20000"/>
              </a:spcBef>
              <a:buSzPct val="90000"/>
              <a:buFontTx/>
              <a:buBlip>
                <a:blip r:embed="rId5"/>
              </a:buBlip>
              <a:defRPr lang="en-US" sz="1800" kern="1200" dirty="0" smtClean="0">
                <a:solidFill>
                  <a:schemeClr val="tx1"/>
                </a:solidFill>
                <a:latin typeface="+mn-lt"/>
                <a:ea typeface="+mn-ea"/>
                <a:cs typeface="+mn-cs"/>
              </a:defRPr>
            </a:lvl7pPr>
            <a:lvl8pPr marL="2970213" indent="-344488" algn="l" defTabSz="914400" rtl="0" eaLnBrk="1" latinLnBrk="0" hangingPunct="1">
              <a:spcBef>
                <a:spcPct val="20000"/>
              </a:spcBef>
              <a:buSzPct val="90000"/>
              <a:buFontTx/>
              <a:buBlip>
                <a:blip r:embed="rId3"/>
              </a:buBlip>
              <a:defRPr lang="en-US" sz="1800" kern="1200" dirty="0" smtClean="0">
                <a:solidFill>
                  <a:schemeClr val="tx1"/>
                </a:solidFill>
                <a:latin typeface="+mn-lt"/>
                <a:ea typeface="+mn-ea"/>
                <a:cs typeface="+mn-cs"/>
              </a:defRPr>
            </a:lvl8pPr>
            <a:lvl9pPr marL="3313113" indent="-344488" algn="l" defTabSz="914400" rtl="0" eaLnBrk="1" latinLnBrk="0" hangingPunct="1">
              <a:spcBef>
                <a:spcPct val="20000"/>
              </a:spcBef>
              <a:buSzPct val="90000"/>
              <a:buFontTx/>
              <a:buBlip>
                <a:blip r:embed="rId4"/>
              </a:buBlip>
              <a:defRPr lang="en-US" sz="1800" kern="1200" dirty="0">
                <a:solidFill>
                  <a:schemeClr val="tx1"/>
                </a:solidFill>
                <a:latin typeface="+mn-lt"/>
                <a:ea typeface="+mn-ea"/>
                <a:cs typeface="+mn-cs"/>
              </a:defRPr>
            </a:lvl9pPr>
          </a:lstStyle>
          <a:p>
            <a:pPr marL="0" indent="0" algn="ctr">
              <a:buFontTx/>
              <a:buNone/>
            </a:pPr>
            <a:r>
              <a:rPr lang="en-US" i="1" dirty="0" smtClean="0"/>
              <a:t>VS.</a:t>
            </a:r>
            <a:endParaRPr lang="en-US" i="1" dirty="0"/>
          </a:p>
        </p:txBody>
      </p:sp>
      <p:sp>
        <p:nvSpPr>
          <p:cNvPr id="5" name="Content Placeholder 2"/>
          <p:cNvSpPr txBox="1">
            <a:spLocks/>
          </p:cNvSpPr>
          <p:nvPr/>
        </p:nvSpPr>
        <p:spPr>
          <a:xfrm>
            <a:off x="3039534" y="1108606"/>
            <a:ext cx="1371601" cy="1203324"/>
          </a:xfrm>
          <a:prstGeom prst="rect">
            <a:avLst/>
          </a:prstGeom>
        </p:spPr>
        <p:txBody>
          <a:bodyPr vert="horz" lIns="91440" tIns="45720" rIns="91440" bIns="45720" rtlCol="0">
            <a:normAutofit/>
          </a:bodyPr>
          <a:lstStyle>
            <a:lvl1pPr marL="463550" indent="-463550" algn="l" defTabSz="914400" rtl="0" eaLnBrk="1" latinLnBrk="0" hangingPunct="1">
              <a:spcBef>
                <a:spcPts val="2000"/>
              </a:spcBef>
              <a:buSzPct val="90000"/>
              <a:buFontTx/>
              <a:buBlip>
                <a:blip r:embed="rId3"/>
              </a:buBlip>
              <a:defRPr sz="2400" kern="1200">
                <a:solidFill>
                  <a:schemeClr val="tx1"/>
                </a:solidFill>
                <a:latin typeface="+mn-lt"/>
                <a:ea typeface="+mn-ea"/>
                <a:cs typeface="+mn-cs"/>
              </a:defRPr>
            </a:lvl1pPr>
            <a:lvl2pPr marL="914400" indent="-457200" algn="l" defTabSz="914400" rtl="0" eaLnBrk="1" latinLnBrk="0" hangingPunct="1">
              <a:spcBef>
                <a:spcPts val="600"/>
              </a:spcBef>
              <a:buSzPct val="90000"/>
              <a:buFontTx/>
              <a:buBlip>
                <a:blip r:embed="rId4"/>
              </a:buBlip>
              <a:defRPr sz="2200" kern="1200">
                <a:solidFill>
                  <a:schemeClr val="tx1"/>
                </a:solidFill>
                <a:latin typeface="+mn-lt"/>
                <a:ea typeface="+mn-ea"/>
                <a:cs typeface="+mn-cs"/>
              </a:defRPr>
            </a:lvl2pPr>
            <a:lvl3pPr marL="1255713" indent="-341313" algn="l" defTabSz="914400" rtl="0" eaLnBrk="1" latinLnBrk="0" hangingPunct="1">
              <a:spcBef>
                <a:spcPts val="600"/>
              </a:spcBef>
              <a:buSzPct val="90000"/>
              <a:buFontTx/>
              <a:buBlip>
                <a:blip r:embed="rId5"/>
              </a:buBlip>
              <a:defRPr sz="2000" kern="1200">
                <a:solidFill>
                  <a:schemeClr val="tx1"/>
                </a:solidFill>
                <a:latin typeface="+mn-lt"/>
                <a:ea typeface="+mn-ea"/>
                <a:cs typeface="+mn-cs"/>
              </a:defRPr>
            </a:lvl3pPr>
            <a:lvl4pPr marL="1597025" indent="-341313" algn="l" defTabSz="914400" rtl="0" eaLnBrk="1" latinLnBrk="0" hangingPunct="1">
              <a:spcBef>
                <a:spcPts val="600"/>
              </a:spcBef>
              <a:buSzPct val="90000"/>
              <a:buFontTx/>
              <a:buBlip>
                <a:blip r:embed="rId5"/>
              </a:buBlip>
              <a:defRPr sz="1800" kern="1200">
                <a:solidFill>
                  <a:schemeClr val="tx1"/>
                </a:solidFill>
                <a:latin typeface="+mn-lt"/>
                <a:ea typeface="+mn-ea"/>
                <a:cs typeface="+mn-cs"/>
              </a:defRPr>
            </a:lvl4pPr>
            <a:lvl5pPr marL="1938338" indent="-341313" algn="l" defTabSz="914400" rtl="0" eaLnBrk="1" latinLnBrk="0" hangingPunct="1">
              <a:spcBef>
                <a:spcPts val="600"/>
              </a:spcBef>
              <a:buSzPct val="90000"/>
              <a:buFontTx/>
              <a:buBlip>
                <a:blip r:embed="rId5"/>
              </a:buBlip>
              <a:defRPr sz="1800" kern="1200">
                <a:solidFill>
                  <a:schemeClr val="tx1"/>
                </a:solidFill>
                <a:latin typeface="+mn-lt"/>
                <a:ea typeface="+mn-ea"/>
                <a:cs typeface="+mn-cs"/>
              </a:defRPr>
            </a:lvl5pPr>
            <a:lvl6pPr marL="2290763" indent="-344488" algn="l" defTabSz="914400" rtl="0" eaLnBrk="1" latinLnBrk="0" hangingPunct="1">
              <a:spcBef>
                <a:spcPct val="20000"/>
              </a:spcBef>
              <a:buSzPct val="90000"/>
              <a:buFontTx/>
              <a:buBlip>
                <a:blip r:embed="rId3"/>
              </a:buBlip>
              <a:defRPr lang="en-US" sz="1800" kern="1200" dirty="0" smtClean="0">
                <a:solidFill>
                  <a:schemeClr val="tx1"/>
                </a:solidFill>
                <a:latin typeface="+mn-lt"/>
                <a:ea typeface="+mn-ea"/>
                <a:cs typeface="+mn-cs"/>
              </a:defRPr>
            </a:lvl6pPr>
            <a:lvl7pPr marL="2625725" indent="-344488" algn="l" defTabSz="914400" rtl="0" eaLnBrk="1" latinLnBrk="0" hangingPunct="1">
              <a:spcBef>
                <a:spcPct val="20000"/>
              </a:spcBef>
              <a:buSzPct val="90000"/>
              <a:buFontTx/>
              <a:buBlip>
                <a:blip r:embed="rId5"/>
              </a:buBlip>
              <a:defRPr lang="en-US" sz="1800" kern="1200" dirty="0" smtClean="0">
                <a:solidFill>
                  <a:schemeClr val="tx1"/>
                </a:solidFill>
                <a:latin typeface="+mn-lt"/>
                <a:ea typeface="+mn-ea"/>
                <a:cs typeface="+mn-cs"/>
              </a:defRPr>
            </a:lvl7pPr>
            <a:lvl8pPr marL="2970213" indent="-344488" algn="l" defTabSz="914400" rtl="0" eaLnBrk="1" latinLnBrk="0" hangingPunct="1">
              <a:spcBef>
                <a:spcPct val="20000"/>
              </a:spcBef>
              <a:buSzPct val="90000"/>
              <a:buFontTx/>
              <a:buBlip>
                <a:blip r:embed="rId3"/>
              </a:buBlip>
              <a:defRPr lang="en-US" sz="1800" kern="1200" dirty="0" smtClean="0">
                <a:solidFill>
                  <a:schemeClr val="tx1"/>
                </a:solidFill>
                <a:latin typeface="+mn-lt"/>
                <a:ea typeface="+mn-ea"/>
                <a:cs typeface="+mn-cs"/>
              </a:defRPr>
            </a:lvl8pPr>
            <a:lvl9pPr marL="3313113" indent="-344488" algn="l" defTabSz="914400" rtl="0" eaLnBrk="1" latinLnBrk="0" hangingPunct="1">
              <a:spcBef>
                <a:spcPct val="20000"/>
              </a:spcBef>
              <a:buSzPct val="90000"/>
              <a:buFontTx/>
              <a:buBlip>
                <a:blip r:embed="rId4"/>
              </a:buBlip>
              <a:defRPr lang="en-US" sz="1800" kern="1200" dirty="0">
                <a:solidFill>
                  <a:schemeClr val="tx1"/>
                </a:solidFill>
                <a:latin typeface="+mn-lt"/>
                <a:ea typeface="+mn-ea"/>
                <a:cs typeface="+mn-cs"/>
              </a:defRPr>
            </a:lvl9pPr>
          </a:lstStyle>
          <a:p>
            <a:pPr marL="0" indent="0" algn="ctr">
              <a:buFontTx/>
              <a:buNone/>
            </a:pPr>
            <a:r>
              <a:rPr lang="en-US" b="1" i="1" u="sng" dirty="0" smtClean="0"/>
              <a:t>Vote by head </a:t>
            </a:r>
            <a:endParaRPr lang="en-US" b="1" i="1" u="sng" dirty="0"/>
          </a:p>
        </p:txBody>
      </p:sp>
      <p:sp>
        <p:nvSpPr>
          <p:cNvPr id="6" name="TextBox 5"/>
          <p:cNvSpPr txBox="1"/>
          <p:nvPr/>
        </p:nvSpPr>
        <p:spPr>
          <a:xfrm>
            <a:off x="364068" y="2133603"/>
            <a:ext cx="3047996" cy="646331"/>
          </a:xfrm>
          <a:prstGeom prst="rect">
            <a:avLst/>
          </a:prstGeom>
          <a:noFill/>
        </p:spPr>
        <p:txBody>
          <a:bodyPr wrap="square" rtlCol="0">
            <a:spAutoFit/>
          </a:bodyPr>
          <a:lstStyle/>
          <a:p>
            <a:r>
              <a:rPr lang="en-US" i="1" dirty="0" smtClean="0"/>
              <a:t>Question:</a:t>
            </a:r>
          </a:p>
          <a:p>
            <a:pPr marL="285750" indent="-285750">
              <a:buFont typeface="Arial"/>
              <a:buChar char="•"/>
            </a:pPr>
            <a:r>
              <a:rPr lang="en-US" i="1" dirty="0" smtClean="0"/>
              <a:t>Which one was chosen?</a:t>
            </a:r>
            <a:endParaRPr lang="en-US" i="1" dirty="0"/>
          </a:p>
        </p:txBody>
      </p:sp>
      <p:sp>
        <p:nvSpPr>
          <p:cNvPr id="7" name="Content Placeholder 2"/>
          <p:cNvSpPr txBox="1">
            <a:spLocks/>
          </p:cNvSpPr>
          <p:nvPr/>
        </p:nvSpPr>
        <p:spPr>
          <a:xfrm>
            <a:off x="914400" y="2779934"/>
            <a:ext cx="1981197" cy="1024997"/>
          </a:xfrm>
          <a:prstGeom prst="rect">
            <a:avLst/>
          </a:prstGeom>
        </p:spPr>
        <p:txBody>
          <a:bodyPr vert="horz" lIns="91440" tIns="45720" rIns="91440" bIns="45720" rtlCol="0">
            <a:normAutofit/>
          </a:bodyPr>
          <a:lstStyle>
            <a:lvl1pPr marL="463550" indent="-463550" algn="l" defTabSz="914400" rtl="0" eaLnBrk="1" latinLnBrk="0" hangingPunct="1">
              <a:spcBef>
                <a:spcPts val="2000"/>
              </a:spcBef>
              <a:buSzPct val="90000"/>
              <a:buFontTx/>
              <a:buBlip>
                <a:blip r:embed="rId3"/>
              </a:buBlip>
              <a:defRPr sz="2400" kern="1200">
                <a:solidFill>
                  <a:schemeClr val="tx1"/>
                </a:solidFill>
                <a:latin typeface="+mn-lt"/>
                <a:ea typeface="+mn-ea"/>
                <a:cs typeface="+mn-cs"/>
              </a:defRPr>
            </a:lvl1pPr>
            <a:lvl2pPr marL="914400" indent="-457200" algn="l" defTabSz="914400" rtl="0" eaLnBrk="1" latinLnBrk="0" hangingPunct="1">
              <a:spcBef>
                <a:spcPts val="600"/>
              </a:spcBef>
              <a:buSzPct val="90000"/>
              <a:buFontTx/>
              <a:buBlip>
                <a:blip r:embed="rId4"/>
              </a:buBlip>
              <a:defRPr sz="2200" kern="1200">
                <a:solidFill>
                  <a:schemeClr val="tx1"/>
                </a:solidFill>
                <a:latin typeface="+mn-lt"/>
                <a:ea typeface="+mn-ea"/>
                <a:cs typeface="+mn-cs"/>
              </a:defRPr>
            </a:lvl2pPr>
            <a:lvl3pPr marL="1255713" indent="-341313" algn="l" defTabSz="914400" rtl="0" eaLnBrk="1" latinLnBrk="0" hangingPunct="1">
              <a:spcBef>
                <a:spcPts val="600"/>
              </a:spcBef>
              <a:buSzPct val="90000"/>
              <a:buFontTx/>
              <a:buBlip>
                <a:blip r:embed="rId5"/>
              </a:buBlip>
              <a:defRPr sz="2000" kern="1200">
                <a:solidFill>
                  <a:schemeClr val="tx1"/>
                </a:solidFill>
                <a:latin typeface="+mn-lt"/>
                <a:ea typeface="+mn-ea"/>
                <a:cs typeface="+mn-cs"/>
              </a:defRPr>
            </a:lvl3pPr>
            <a:lvl4pPr marL="1597025" indent="-341313" algn="l" defTabSz="914400" rtl="0" eaLnBrk="1" latinLnBrk="0" hangingPunct="1">
              <a:spcBef>
                <a:spcPts val="600"/>
              </a:spcBef>
              <a:buSzPct val="90000"/>
              <a:buFontTx/>
              <a:buBlip>
                <a:blip r:embed="rId5"/>
              </a:buBlip>
              <a:defRPr sz="1800" kern="1200">
                <a:solidFill>
                  <a:schemeClr val="tx1"/>
                </a:solidFill>
                <a:latin typeface="+mn-lt"/>
                <a:ea typeface="+mn-ea"/>
                <a:cs typeface="+mn-cs"/>
              </a:defRPr>
            </a:lvl4pPr>
            <a:lvl5pPr marL="1938338" indent="-341313" algn="l" defTabSz="914400" rtl="0" eaLnBrk="1" latinLnBrk="0" hangingPunct="1">
              <a:spcBef>
                <a:spcPts val="600"/>
              </a:spcBef>
              <a:buSzPct val="90000"/>
              <a:buFontTx/>
              <a:buBlip>
                <a:blip r:embed="rId5"/>
              </a:buBlip>
              <a:defRPr sz="1800" kern="1200">
                <a:solidFill>
                  <a:schemeClr val="tx1"/>
                </a:solidFill>
                <a:latin typeface="+mn-lt"/>
                <a:ea typeface="+mn-ea"/>
                <a:cs typeface="+mn-cs"/>
              </a:defRPr>
            </a:lvl5pPr>
            <a:lvl6pPr marL="2290763" indent="-344488" algn="l" defTabSz="914400" rtl="0" eaLnBrk="1" latinLnBrk="0" hangingPunct="1">
              <a:spcBef>
                <a:spcPct val="20000"/>
              </a:spcBef>
              <a:buSzPct val="90000"/>
              <a:buFontTx/>
              <a:buBlip>
                <a:blip r:embed="rId3"/>
              </a:buBlip>
              <a:defRPr lang="en-US" sz="1800" kern="1200" dirty="0" smtClean="0">
                <a:solidFill>
                  <a:schemeClr val="tx1"/>
                </a:solidFill>
                <a:latin typeface="+mn-lt"/>
                <a:ea typeface="+mn-ea"/>
                <a:cs typeface="+mn-cs"/>
              </a:defRPr>
            </a:lvl6pPr>
            <a:lvl7pPr marL="2625725" indent="-344488" algn="l" defTabSz="914400" rtl="0" eaLnBrk="1" latinLnBrk="0" hangingPunct="1">
              <a:spcBef>
                <a:spcPct val="20000"/>
              </a:spcBef>
              <a:buSzPct val="90000"/>
              <a:buFontTx/>
              <a:buBlip>
                <a:blip r:embed="rId5"/>
              </a:buBlip>
              <a:defRPr lang="en-US" sz="1800" kern="1200" dirty="0" smtClean="0">
                <a:solidFill>
                  <a:schemeClr val="tx1"/>
                </a:solidFill>
                <a:latin typeface="+mn-lt"/>
                <a:ea typeface="+mn-ea"/>
                <a:cs typeface="+mn-cs"/>
              </a:defRPr>
            </a:lvl7pPr>
            <a:lvl8pPr marL="2970213" indent="-344488" algn="l" defTabSz="914400" rtl="0" eaLnBrk="1" latinLnBrk="0" hangingPunct="1">
              <a:spcBef>
                <a:spcPct val="20000"/>
              </a:spcBef>
              <a:buSzPct val="90000"/>
              <a:buFontTx/>
              <a:buBlip>
                <a:blip r:embed="rId3"/>
              </a:buBlip>
              <a:defRPr lang="en-US" sz="1800" kern="1200" dirty="0" smtClean="0">
                <a:solidFill>
                  <a:schemeClr val="tx1"/>
                </a:solidFill>
                <a:latin typeface="+mn-lt"/>
                <a:ea typeface="+mn-ea"/>
                <a:cs typeface="+mn-cs"/>
              </a:defRPr>
            </a:lvl8pPr>
            <a:lvl9pPr marL="3313113" indent="-344488" algn="l" defTabSz="914400" rtl="0" eaLnBrk="1" latinLnBrk="0" hangingPunct="1">
              <a:spcBef>
                <a:spcPct val="20000"/>
              </a:spcBef>
              <a:buSzPct val="90000"/>
              <a:buFontTx/>
              <a:buBlip>
                <a:blip r:embed="rId4"/>
              </a:buBlip>
              <a:defRPr lang="en-US" sz="1800" kern="1200" dirty="0">
                <a:solidFill>
                  <a:schemeClr val="tx1"/>
                </a:solidFill>
                <a:latin typeface="+mn-lt"/>
                <a:ea typeface="+mn-ea"/>
                <a:cs typeface="+mn-cs"/>
              </a:defRPr>
            </a:lvl9pPr>
          </a:lstStyle>
          <a:p>
            <a:pPr marL="0" indent="0">
              <a:buFontTx/>
              <a:buNone/>
            </a:pPr>
            <a:r>
              <a:rPr lang="en-US" dirty="0" smtClean="0"/>
              <a:t>And the Winner is…</a:t>
            </a:r>
            <a:endParaRPr lang="en-US" dirty="0"/>
          </a:p>
        </p:txBody>
      </p:sp>
      <p:sp>
        <p:nvSpPr>
          <p:cNvPr id="8" name="Content Placeholder 2"/>
          <p:cNvSpPr txBox="1">
            <a:spLocks/>
          </p:cNvSpPr>
          <p:nvPr/>
        </p:nvSpPr>
        <p:spPr>
          <a:xfrm>
            <a:off x="2929466" y="2792647"/>
            <a:ext cx="1659468" cy="1024997"/>
          </a:xfrm>
          <a:prstGeom prst="rect">
            <a:avLst/>
          </a:prstGeom>
        </p:spPr>
        <p:txBody>
          <a:bodyPr vert="horz" lIns="91440" tIns="45720" rIns="91440" bIns="45720" rtlCol="0">
            <a:normAutofit fontScale="92500"/>
          </a:bodyPr>
          <a:lstStyle>
            <a:lvl1pPr marL="463550" indent="-463550" algn="l" defTabSz="914400" rtl="0" eaLnBrk="1" latinLnBrk="0" hangingPunct="1">
              <a:spcBef>
                <a:spcPts val="2000"/>
              </a:spcBef>
              <a:buSzPct val="90000"/>
              <a:buFontTx/>
              <a:buBlip>
                <a:blip r:embed="rId3"/>
              </a:buBlip>
              <a:defRPr sz="2400" kern="1200">
                <a:solidFill>
                  <a:schemeClr val="tx1"/>
                </a:solidFill>
                <a:latin typeface="+mn-lt"/>
                <a:ea typeface="+mn-ea"/>
                <a:cs typeface="+mn-cs"/>
              </a:defRPr>
            </a:lvl1pPr>
            <a:lvl2pPr marL="914400" indent="-457200" algn="l" defTabSz="914400" rtl="0" eaLnBrk="1" latinLnBrk="0" hangingPunct="1">
              <a:spcBef>
                <a:spcPts val="600"/>
              </a:spcBef>
              <a:buSzPct val="90000"/>
              <a:buFontTx/>
              <a:buBlip>
                <a:blip r:embed="rId4"/>
              </a:buBlip>
              <a:defRPr sz="2200" kern="1200">
                <a:solidFill>
                  <a:schemeClr val="tx1"/>
                </a:solidFill>
                <a:latin typeface="+mn-lt"/>
                <a:ea typeface="+mn-ea"/>
                <a:cs typeface="+mn-cs"/>
              </a:defRPr>
            </a:lvl2pPr>
            <a:lvl3pPr marL="1255713" indent="-341313" algn="l" defTabSz="914400" rtl="0" eaLnBrk="1" latinLnBrk="0" hangingPunct="1">
              <a:spcBef>
                <a:spcPts val="600"/>
              </a:spcBef>
              <a:buSzPct val="90000"/>
              <a:buFontTx/>
              <a:buBlip>
                <a:blip r:embed="rId5"/>
              </a:buBlip>
              <a:defRPr sz="2000" kern="1200">
                <a:solidFill>
                  <a:schemeClr val="tx1"/>
                </a:solidFill>
                <a:latin typeface="+mn-lt"/>
                <a:ea typeface="+mn-ea"/>
                <a:cs typeface="+mn-cs"/>
              </a:defRPr>
            </a:lvl3pPr>
            <a:lvl4pPr marL="1597025" indent="-341313" algn="l" defTabSz="914400" rtl="0" eaLnBrk="1" latinLnBrk="0" hangingPunct="1">
              <a:spcBef>
                <a:spcPts val="600"/>
              </a:spcBef>
              <a:buSzPct val="90000"/>
              <a:buFontTx/>
              <a:buBlip>
                <a:blip r:embed="rId5"/>
              </a:buBlip>
              <a:defRPr sz="1800" kern="1200">
                <a:solidFill>
                  <a:schemeClr val="tx1"/>
                </a:solidFill>
                <a:latin typeface="+mn-lt"/>
                <a:ea typeface="+mn-ea"/>
                <a:cs typeface="+mn-cs"/>
              </a:defRPr>
            </a:lvl4pPr>
            <a:lvl5pPr marL="1938338" indent="-341313" algn="l" defTabSz="914400" rtl="0" eaLnBrk="1" latinLnBrk="0" hangingPunct="1">
              <a:spcBef>
                <a:spcPts val="600"/>
              </a:spcBef>
              <a:buSzPct val="90000"/>
              <a:buFontTx/>
              <a:buBlip>
                <a:blip r:embed="rId5"/>
              </a:buBlip>
              <a:defRPr sz="1800" kern="1200">
                <a:solidFill>
                  <a:schemeClr val="tx1"/>
                </a:solidFill>
                <a:latin typeface="+mn-lt"/>
                <a:ea typeface="+mn-ea"/>
                <a:cs typeface="+mn-cs"/>
              </a:defRPr>
            </a:lvl5pPr>
            <a:lvl6pPr marL="2290763" indent="-344488" algn="l" defTabSz="914400" rtl="0" eaLnBrk="1" latinLnBrk="0" hangingPunct="1">
              <a:spcBef>
                <a:spcPct val="20000"/>
              </a:spcBef>
              <a:buSzPct val="90000"/>
              <a:buFontTx/>
              <a:buBlip>
                <a:blip r:embed="rId3"/>
              </a:buBlip>
              <a:defRPr lang="en-US" sz="1800" kern="1200" dirty="0" smtClean="0">
                <a:solidFill>
                  <a:schemeClr val="tx1"/>
                </a:solidFill>
                <a:latin typeface="+mn-lt"/>
                <a:ea typeface="+mn-ea"/>
                <a:cs typeface="+mn-cs"/>
              </a:defRPr>
            </a:lvl6pPr>
            <a:lvl7pPr marL="2625725" indent="-344488" algn="l" defTabSz="914400" rtl="0" eaLnBrk="1" latinLnBrk="0" hangingPunct="1">
              <a:spcBef>
                <a:spcPct val="20000"/>
              </a:spcBef>
              <a:buSzPct val="90000"/>
              <a:buFontTx/>
              <a:buBlip>
                <a:blip r:embed="rId5"/>
              </a:buBlip>
              <a:defRPr lang="en-US" sz="1800" kern="1200" dirty="0" smtClean="0">
                <a:solidFill>
                  <a:schemeClr val="tx1"/>
                </a:solidFill>
                <a:latin typeface="+mn-lt"/>
                <a:ea typeface="+mn-ea"/>
                <a:cs typeface="+mn-cs"/>
              </a:defRPr>
            </a:lvl7pPr>
            <a:lvl8pPr marL="2970213" indent="-344488" algn="l" defTabSz="914400" rtl="0" eaLnBrk="1" latinLnBrk="0" hangingPunct="1">
              <a:spcBef>
                <a:spcPct val="20000"/>
              </a:spcBef>
              <a:buSzPct val="90000"/>
              <a:buFontTx/>
              <a:buBlip>
                <a:blip r:embed="rId3"/>
              </a:buBlip>
              <a:defRPr lang="en-US" sz="1800" kern="1200" dirty="0" smtClean="0">
                <a:solidFill>
                  <a:schemeClr val="tx1"/>
                </a:solidFill>
                <a:latin typeface="+mn-lt"/>
                <a:ea typeface="+mn-ea"/>
                <a:cs typeface="+mn-cs"/>
              </a:defRPr>
            </a:lvl8pPr>
            <a:lvl9pPr marL="3313113" indent="-344488" algn="l" defTabSz="914400" rtl="0" eaLnBrk="1" latinLnBrk="0" hangingPunct="1">
              <a:spcBef>
                <a:spcPct val="20000"/>
              </a:spcBef>
              <a:buSzPct val="90000"/>
              <a:buFontTx/>
              <a:buBlip>
                <a:blip r:embed="rId4"/>
              </a:buBlip>
              <a:defRPr lang="en-US" sz="1800" kern="1200" dirty="0">
                <a:solidFill>
                  <a:schemeClr val="tx1"/>
                </a:solidFill>
                <a:latin typeface="+mn-lt"/>
                <a:ea typeface="+mn-ea"/>
                <a:cs typeface="+mn-cs"/>
              </a:defRPr>
            </a:lvl9pPr>
          </a:lstStyle>
          <a:p>
            <a:pPr marL="0" indent="0">
              <a:buFontTx/>
              <a:buNone/>
            </a:pPr>
            <a:r>
              <a:rPr lang="en-US" b="1" i="1" u="sng" dirty="0" smtClean="0"/>
              <a:t>One Vote Each Estate!</a:t>
            </a:r>
            <a:endParaRPr lang="en-US" b="1" i="1" u="sng" dirty="0"/>
          </a:p>
        </p:txBody>
      </p:sp>
      <p:sp>
        <p:nvSpPr>
          <p:cNvPr id="9" name="TextBox 8"/>
          <p:cNvSpPr txBox="1"/>
          <p:nvPr/>
        </p:nvSpPr>
        <p:spPr>
          <a:xfrm>
            <a:off x="364068" y="3958049"/>
            <a:ext cx="4047067" cy="646331"/>
          </a:xfrm>
          <a:prstGeom prst="rect">
            <a:avLst/>
          </a:prstGeom>
          <a:noFill/>
        </p:spPr>
        <p:txBody>
          <a:bodyPr wrap="square" rtlCol="0">
            <a:spAutoFit/>
          </a:bodyPr>
          <a:lstStyle/>
          <a:p>
            <a:r>
              <a:rPr lang="en-US" i="1" dirty="0" smtClean="0"/>
              <a:t>Question:</a:t>
            </a:r>
          </a:p>
          <a:p>
            <a:pPr marL="285750" indent="-285750">
              <a:buFont typeface="Arial"/>
              <a:buChar char="•"/>
            </a:pPr>
            <a:r>
              <a:rPr lang="en-US" i="1" dirty="0" smtClean="0"/>
              <a:t>Why might this be a problem?</a:t>
            </a:r>
            <a:endParaRPr lang="en-US" i="1" dirty="0"/>
          </a:p>
        </p:txBody>
      </p:sp>
      <p:sp>
        <p:nvSpPr>
          <p:cNvPr id="11" name="Content Placeholder 3"/>
          <p:cNvSpPr txBox="1">
            <a:spLocks/>
          </p:cNvSpPr>
          <p:nvPr/>
        </p:nvSpPr>
        <p:spPr>
          <a:xfrm>
            <a:off x="330201" y="4602893"/>
            <a:ext cx="4080932" cy="1911912"/>
          </a:xfrm>
          <a:prstGeom prst="rect">
            <a:avLst/>
          </a:prstGeom>
        </p:spPr>
        <p:txBody>
          <a:bodyPr vert="horz" lIns="91440" tIns="45720" rIns="91440" bIns="45720" rtlCol="0">
            <a:normAutofit/>
          </a:bodyPr>
          <a:lstStyle>
            <a:lvl1pPr marL="463550" indent="-463550" algn="l" defTabSz="914400" rtl="0" eaLnBrk="1" latinLnBrk="0" hangingPunct="1">
              <a:spcBef>
                <a:spcPts val="2000"/>
              </a:spcBef>
              <a:buSzPct val="90000"/>
              <a:buFontTx/>
              <a:buBlip>
                <a:blip r:embed="rId3"/>
              </a:buBlip>
              <a:defRPr sz="2400" kern="1200">
                <a:solidFill>
                  <a:schemeClr val="tx1"/>
                </a:solidFill>
                <a:latin typeface="+mn-lt"/>
                <a:ea typeface="+mn-ea"/>
                <a:cs typeface="+mn-cs"/>
              </a:defRPr>
            </a:lvl1pPr>
            <a:lvl2pPr marL="914400" indent="-457200" algn="l" defTabSz="914400" rtl="0" eaLnBrk="1" latinLnBrk="0" hangingPunct="1">
              <a:spcBef>
                <a:spcPts val="600"/>
              </a:spcBef>
              <a:buSzPct val="90000"/>
              <a:buFontTx/>
              <a:buBlip>
                <a:blip r:embed="rId4"/>
              </a:buBlip>
              <a:defRPr sz="2200" kern="1200">
                <a:solidFill>
                  <a:schemeClr val="tx1"/>
                </a:solidFill>
                <a:latin typeface="+mn-lt"/>
                <a:ea typeface="+mn-ea"/>
                <a:cs typeface="+mn-cs"/>
              </a:defRPr>
            </a:lvl2pPr>
            <a:lvl3pPr marL="1255713" indent="-341313" algn="l" defTabSz="914400" rtl="0" eaLnBrk="1" latinLnBrk="0" hangingPunct="1">
              <a:spcBef>
                <a:spcPts val="600"/>
              </a:spcBef>
              <a:buSzPct val="90000"/>
              <a:buFontTx/>
              <a:buBlip>
                <a:blip r:embed="rId5"/>
              </a:buBlip>
              <a:defRPr sz="2000" kern="1200">
                <a:solidFill>
                  <a:schemeClr val="tx1"/>
                </a:solidFill>
                <a:latin typeface="+mn-lt"/>
                <a:ea typeface="+mn-ea"/>
                <a:cs typeface="+mn-cs"/>
              </a:defRPr>
            </a:lvl3pPr>
            <a:lvl4pPr marL="1597025" indent="-341313" algn="l" defTabSz="914400" rtl="0" eaLnBrk="1" latinLnBrk="0" hangingPunct="1">
              <a:spcBef>
                <a:spcPts val="600"/>
              </a:spcBef>
              <a:buSzPct val="90000"/>
              <a:buFontTx/>
              <a:buBlip>
                <a:blip r:embed="rId5"/>
              </a:buBlip>
              <a:defRPr sz="1800" kern="1200">
                <a:solidFill>
                  <a:schemeClr val="tx1"/>
                </a:solidFill>
                <a:latin typeface="+mn-lt"/>
                <a:ea typeface="+mn-ea"/>
                <a:cs typeface="+mn-cs"/>
              </a:defRPr>
            </a:lvl4pPr>
            <a:lvl5pPr marL="1938338" indent="-341313" algn="l" defTabSz="914400" rtl="0" eaLnBrk="1" latinLnBrk="0" hangingPunct="1">
              <a:spcBef>
                <a:spcPts val="600"/>
              </a:spcBef>
              <a:buSzPct val="90000"/>
              <a:buFontTx/>
              <a:buBlip>
                <a:blip r:embed="rId5"/>
              </a:buBlip>
              <a:defRPr sz="1800" kern="1200">
                <a:solidFill>
                  <a:schemeClr val="tx1"/>
                </a:solidFill>
                <a:latin typeface="+mn-lt"/>
                <a:ea typeface="+mn-ea"/>
                <a:cs typeface="+mn-cs"/>
              </a:defRPr>
            </a:lvl5pPr>
            <a:lvl6pPr marL="2290763" indent="-344488" algn="l" defTabSz="914400" rtl="0" eaLnBrk="1" latinLnBrk="0" hangingPunct="1">
              <a:spcBef>
                <a:spcPct val="20000"/>
              </a:spcBef>
              <a:buSzPct val="90000"/>
              <a:buFontTx/>
              <a:buBlip>
                <a:blip r:embed="rId3"/>
              </a:buBlip>
              <a:defRPr lang="en-US" sz="1800" kern="1200" dirty="0" smtClean="0">
                <a:solidFill>
                  <a:schemeClr val="tx1"/>
                </a:solidFill>
                <a:latin typeface="+mn-lt"/>
                <a:ea typeface="+mn-ea"/>
                <a:cs typeface="+mn-cs"/>
              </a:defRPr>
            </a:lvl6pPr>
            <a:lvl7pPr marL="2625725" indent="-344488" algn="l" defTabSz="914400" rtl="0" eaLnBrk="1" latinLnBrk="0" hangingPunct="1">
              <a:spcBef>
                <a:spcPct val="20000"/>
              </a:spcBef>
              <a:buSzPct val="90000"/>
              <a:buFontTx/>
              <a:buBlip>
                <a:blip r:embed="rId5"/>
              </a:buBlip>
              <a:defRPr lang="en-US" sz="1800" kern="1200" dirty="0" smtClean="0">
                <a:solidFill>
                  <a:schemeClr val="tx1"/>
                </a:solidFill>
                <a:latin typeface="+mn-lt"/>
                <a:ea typeface="+mn-ea"/>
                <a:cs typeface="+mn-cs"/>
              </a:defRPr>
            </a:lvl7pPr>
            <a:lvl8pPr marL="2970213" indent="-344488" algn="l" defTabSz="914400" rtl="0" eaLnBrk="1" latinLnBrk="0" hangingPunct="1">
              <a:spcBef>
                <a:spcPct val="20000"/>
              </a:spcBef>
              <a:buSzPct val="90000"/>
              <a:buFontTx/>
              <a:buBlip>
                <a:blip r:embed="rId3"/>
              </a:buBlip>
              <a:defRPr lang="en-US" sz="1800" kern="1200" dirty="0" smtClean="0">
                <a:solidFill>
                  <a:schemeClr val="tx1"/>
                </a:solidFill>
                <a:latin typeface="+mn-lt"/>
                <a:ea typeface="+mn-ea"/>
                <a:cs typeface="+mn-cs"/>
              </a:defRPr>
            </a:lvl8pPr>
            <a:lvl9pPr marL="3313113" indent="-344488" algn="l" defTabSz="914400" rtl="0" eaLnBrk="1" latinLnBrk="0" hangingPunct="1">
              <a:spcBef>
                <a:spcPct val="20000"/>
              </a:spcBef>
              <a:buSzPct val="90000"/>
              <a:buFontTx/>
              <a:buBlip>
                <a:blip r:embed="rId4"/>
              </a:buBlip>
              <a:defRPr lang="en-US" sz="1800" kern="1200" dirty="0">
                <a:solidFill>
                  <a:schemeClr val="tx1"/>
                </a:solidFill>
                <a:latin typeface="+mn-lt"/>
                <a:ea typeface="+mn-ea"/>
                <a:cs typeface="+mn-cs"/>
              </a:defRPr>
            </a:lvl9pPr>
          </a:lstStyle>
          <a:p>
            <a:r>
              <a:rPr lang="en-US" dirty="0" smtClean="0"/>
              <a:t>Third Estate will always be out voted 2 to 1</a:t>
            </a:r>
          </a:p>
          <a:p>
            <a:r>
              <a:rPr lang="en-US" dirty="0" smtClean="0"/>
              <a:t>Caused “Deadlock” at the Estates General</a:t>
            </a:r>
          </a:p>
          <a:p>
            <a:endParaRPr lang="en-US" dirty="0" smtClean="0"/>
          </a:p>
          <a:p>
            <a:endParaRPr lang="en-US" dirty="0"/>
          </a:p>
        </p:txBody>
      </p:sp>
      <p:sp>
        <p:nvSpPr>
          <p:cNvPr id="14" name="Content Placeholder 4"/>
          <p:cNvSpPr txBox="1">
            <a:spLocks/>
          </p:cNvSpPr>
          <p:nvPr/>
        </p:nvSpPr>
        <p:spPr>
          <a:xfrm>
            <a:off x="5018001" y="1013511"/>
            <a:ext cx="3986622" cy="457199"/>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ormAutofit/>
          </a:bodyPr>
          <a:lstStyle>
            <a:lvl1pPr marL="463550" indent="-463550" algn="l" defTabSz="914400" rtl="0" eaLnBrk="1" latinLnBrk="0" hangingPunct="1">
              <a:spcBef>
                <a:spcPts val="2000"/>
              </a:spcBef>
              <a:buSzPct val="90000"/>
              <a:buFontTx/>
              <a:buBlip>
                <a:blip r:embed="rId3"/>
              </a:buBlip>
              <a:defRPr sz="2400" kern="1200">
                <a:solidFill>
                  <a:schemeClr val="dk1"/>
                </a:solidFill>
                <a:latin typeface="+mn-lt"/>
                <a:ea typeface="+mn-ea"/>
                <a:cs typeface="+mn-cs"/>
              </a:defRPr>
            </a:lvl1pPr>
            <a:lvl2pPr marL="914400" indent="-457200" algn="l" defTabSz="914400" rtl="0" eaLnBrk="1" latinLnBrk="0" hangingPunct="1">
              <a:spcBef>
                <a:spcPts val="600"/>
              </a:spcBef>
              <a:buSzPct val="90000"/>
              <a:buFontTx/>
              <a:buBlip>
                <a:blip r:embed="rId4"/>
              </a:buBlip>
              <a:defRPr sz="2200" kern="1200">
                <a:solidFill>
                  <a:schemeClr val="dk1"/>
                </a:solidFill>
                <a:latin typeface="+mn-lt"/>
                <a:ea typeface="+mn-ea"/>
                <a:cs typeface="+mn-cs"/>
              </a:defRPr>
            </a:lvl2pPr>
            <a:lvl3pPr marL="1255713" indent="-341313" algn="l" defTabSz="914400" rtl="0" eaLnBrk="1" latinLnBrk="0" hangingPunct="1">
              <a:spcBef>
                <a:spcPts val="600"/>
              </a:spcBef>
              <a:buSzPct val="90000"/>
              <a:buFontTx/>
              <a:buBlip>
                <a:blip r:embed="rId5"/>
              </a:buBlip>
              <a:defRPr sz="2000" kern="1200">
                <a:solidFill>
                  <a:schemeClr val="dk1"/>
                </a:solidFill>
                <a:latin typeface="+mn-lt"/>
                <a:ea typeface="+mn-ea"/>
                <a:cs typeface="+mn-cs"/>
              </a:defRPr>
            </a:lvl3pPr>
            <a:lvl4pPr marL="1597025" indent="-341313" algn="l" defTabSz="914400" rtl="0" eaLnBrk="1" latinLnBrk="0" hangingPunct="1">
              <a:spcBef>
                <a:spcPts val="600"/>
              </a:spcBef>
              <a:buSzPct val="90000"/>
              <a:buFontTx/>
              <a:buBlip>
                <a:blip r:embed="rId5"/>
              </a:buBlip>
              <a:defRPr sz="1800" kern="1200">
                <a:solidFill>
                  <a:schemeClr val="dk1"/>
                </a:solidFill>
                <a:latin typeface="+mn-lt"/>
                <a:ea typeface="+mn-ea"/>
                <a:cs typeface="+mn-cs"/>
              </a:defRPr>
            </a:lvl4pPr>
            <a:lvl5pPr marL="1938338" indent="-341313" algn="l" defTabSz="914400" rtl="0" eaLnBrk="1" latinLnBrk="0" hangingPunct="1">
              <a:spcBef>
                <a:spcPts val="600"/>
              </a:spcBef>
              <a:buSzPct val="90000"/>
              <a:buFontTx/>
              <a:buBlip>
                <a:blip r:embed="rId5"/>
              </a:buBlip>
              <a:defRPr sz="1800" kern="1200">
                <a:solidFill>
                  <a:schemeClr val="dk1"/>
                </a:solidFill>
                <a:latin typeface="+mn-lt"/>
                <a:ea typeface="+mn-ea"/>
                <a:cs typeface="+mn-cs"/>
              </a:defRPr>
            </a:lvl5pPr>
            <a:lvl6pPr marL="2290763" indent="-344488" algn="l" defTabSz="914400" rtl="0" eaLnBrk="1" latinLnBrk="0" hangingPunct="1">
              <a:spcBef>
                <a:spcPct val="20000"/>
              </a:spcBef>
              <a:buSzPct val="90000"/>
              <a:buFontTx/>
              <a:buBlip>
                <a:blip r:embed="rId3"/>
              </a:buBlip>
              <a:defRPr lang="en-US" sz="1800" kern="1200" dirty="0" smtClean="0">
                <a:solidFill>
                  <a:schemeClr val="dk1"/>
                </a:solidFill>
                <a:latin typeface="+mn-lt"/>
                <a:ea typeface="+mn-ea"/>
                <a:cs typeface="+mn-cs"/>
              </a:defRPr>
            </a:lvl6pPr>
            <a:lvl7pPr marL="2625725" indent="-344488" algn="l" defTabSz="914400" rtl="0" eaLnBrk="1" latinLnBrk="0" hangingPunct="1">
              <a:spcBef>
                <a:spcPct val="20000"/>
              </a:spcBef>
              <a:buSzPct val="90000"/>
              <a:buFontTx/>
              <a:buBlip>
                <a:blip r:embed="rId5"/>
              </a:buBlip>
              <a:defRPr lang="en-US" sz="1800" kern="1200" dirty="0" smtClean="0">
                <a:solidFill>
                  <a:schemeClr val="dk1"/>
                </a:solidFill>
                <a:latin typeface="+mn-lt"/>
                <a:ea typeface="+mn-ea"/>
                <a:cs typeface="+mn-cs"/>
              </a:defRPr>
            </a:lvl7pPr>
            <a:lvl8pPr marL="2970213" indent="-344488" algn="l" defTabSz="914400" rtl="0" eaLnBrk="1" latinLnBrk="0" hangingPunct="1">
              <a:spcBef>
                <a:spcPct val="20000"/>
              </a:spcBef>
              <a:buSzPct val="90000"/>
              <a:buFontTx/>
              <a:buBlip>
                <a:blip r:embed="rId3"/>
              </a:buBlip>
              <a:defRPr lang="en-US" sz="1800" kern="1200" dirty="0" smtClean="0">
                <a:solidFill>
                  <a:schemeClr val="dk1"/>
                </a:solidFill>
                <a:latin typeface="+mn-lt"/>
                <a:ea typeface="+mn-ea"/>
                <a:cs typeface="+mn-cs"/>
              </a:defRPr>
            </a:lvl8pPr>
            <a:lvl9pPr marL="3313113" indent="-344488" algn="l" defTabSz="914400" rtl="0" eaLnBrk="1" latinLnBrk="0" hangingPunct="1">
              <a:spcBef>
                <a:spcPct val="20000"/>
              </a:spcBef>
              <a:buSzPct val="90000"/>
              <a:buFontTx/>
              <a:buBlip>
                <a:blip r:embed="rId4"/>
              </a:buBlip>
              <a:defRPr lang="en-US" sz="1800" kern="1200" dirty="0">
                <a:solidFill>
                  <a:schemeClr val="dk1"/>
                </a:solidFill>
                <a:latin typeface="+mn-lt"/>
                <a:ea typeface="+mn-ea"/>
                <a:cs typeface="+mn-cs"/>
              </a:defRPr>
            </a:lvl9pPr>
          </a:lstStyle>
          <a:p>
            <a:pPr marL="0" indent="0">
              <a:buFontTx/>
              <a:buNone/>
            </a:pPr>
            <a:r>
              <a:rPr lang="en-US" sz="1800" i="1" u="sng" dirty="0" smtClean="0"/>
              <a:t>Proposal:</a:t>
            </a:r>
            <a:r>
              <a:rPr lang="en-US" sz="1800" i="1" dirty="0" smtClean="0"/>
              <a:t> </a:t>
            </a:r>
            <a:r>
              <a:rPr lang="en-US" sz="1800" dirty="0" smtClean="0"/>
              <a:t>Tax the Clergy &amp; Nobility.</a:t>
            </a:r>
            <a:endParaRPr lang="en-US" sz="1800" dirty="0"/>
          </a:p>
        </p:txBody>
      </p:sp>
      <p:pic>
        <p:nvPicPr>
          <p:cNvPr id="15" name="Picture 14"/>
          <p:cNvPicPr>
            <a:picLocks noChangeAspect="1"/>
          </p:cNvPicPr>
          <p:nvPr/>
        </p:nvPicPr>
        <p:blipFill>
          <a:blip r:embed="rId6"/>
          <a:stretch>
            <a:fillRect/>
          </a:stretch>
        </p:blipFill>
        <p:spPr>
          <a:xfrm>
            <a:off x="5018001" y="2338775"/>
            <a:ext cx="3986622" cy="2916766"/>
          </a:xfrm>
          <a:prstGeom prst="rect">
            <a:avLst/>
          </a:prstGeom>
        </p:spPr>
      </p:pic>
      <p:sp>
        <p:nvSpPr>
          <p:cNvPr id="16" name="TextBox 15"/>
          <p:cNvSpPr txBox="1"/>
          <p:nvPr/>
        </p:nvSpPr>
        <p:spPr>
          <a:xfrm>
            <a:off x="5018001" y="5070875"/>
            <a:ext cx="3986622"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smtClean="0"/>
              <a:t>Third Estate out voted 2 to 1</a:t>
            </a:r>
            <a:endParaRPr lang="en-US" dirty="0"/>
          </a:p>
        </p:txBody>
      </p:sp>
      <p:sp>
        <p:nvSpPr>
          <p:cNvPr id="17" name="Oval Callout 16"/>
          <p:cNvSpPr/>
          <p:nvPr/>
        </p:nvSpPr>
        <p:spPr>
          <a:xfrm>
            <a:off x="4882534" y="1562581"/>
            <a:ext cx="1049866" cy="812799"/>
          </a:xfrm>
          <a:prstGeom prst="wedgeEllipseCallout">
            <a:avLst>
              <a:gd name="adj1" fmla="val 10808"/>
              <a:gd name="adj2" fmla="val 93750"/>
            </a:avLst>
          </a:prstGeom>
        </p:spPr>
        <p:style>
          <a:lnRef idx="2">
            <a:schemeClr val="dk1"/>
          </a:lnRef>
          <a:fillRef idx="1">
            <a:schemeClr val="lt1"/>
          </a:fillRef>
          <a:effectRef idx="0">
            <a:schemeClr val="dk1"/>
          </a:effectRef>
          <a:fontRef idx="minor">
            <a:schemeClr val="dk1"/>
          </a:fontRef>
        </p:style>
        <p:txBody>
          <a:bodyPr rtlCol="0" anchor="ctr"/>
          <a:lstStyle/>
          <a:p>
            <a:r>
              <a:rPr lang="en-US" dirty="0"/>
              <a:t>Vote:</a:t>
            </a:r>
          </a:p>
          <a:p>
            <a:r>
              <a:rPr lang="en-US" dirty="0"/>
              <a:t>NO!</a:t>
            </a:r>
          </a:p>
        </p:txBody>
      </p:sp>
      <p:sp>
        <p:nvSpPr>
          <p:cNvPr id="18" name="Oval Callout 17"/>
          <p:cNvSpPr/>
          <p:nvPr/>
        </p:nvSpPr>
        <p:spPr>
          <a:xfrm>
            <a:off x="6067867" y="1402517"/>
            <a:ext cx="1049866" cy="812799"/>
          </a:xfrm>
          <a:prstGeom prst="wedgeEllipseCallout">
            <a:avLst>
              <a:gd name="adj1" fmla="val 4357"/>
              <a:gd name="adj2" fmla="val 79167"/>
            </a:avLst>
          </a:prstGeom>
        </p:spPr>
        <p:style>
          <a:lnRef idx="2">
            <a:schemeClr val="dk1"/>
          </a:lnRef>
          <a:fillRef idx="1">
            <a:schemeClr val="lt1"/>
          </a:fillRef>
          <a:effectRef idx="0">
            <a:schemeClr val="dk1"/>
          </a:effectRef>
          <a:fontRef idx="minor">
            <a:schemeClr val="dk1"/>
          </a:fontRef>
        </p:style>
        <p:txBody>
          <a:bodyPr rtlCol="0" anchor="ctr"/>
          <a:lstStyle/>
          <a:p>
            <a:r>
              <a:rPr lang="en-US" dirty="0"/>
              <a:t>Vote:</a:t>
            </a:r>
          </a:p>
          <a:p>
            <a:r>
              <a:rPr lang="en-US" dirty="0"/>
              <a:t>NO!</a:t>
            </a:r>
          </a:p>
        </p:txBody>
      </p:sp>
      <p:sp>
        <p:nvSpPr>
          <p:cNvPr id="19" name="Oval Callout 18"/>
          <p:cNvSpPr/>
          <p:nvPr/>
        </p:nvSpPr>
        <p:spPr>
          <a:xfrm>
            <a:off x="7354801" y="1470710"/>
            <a:ext cx="1049866" cy="812799"/>
          </a:xfrm>
          <a:prstGeom prst="wedgeEllipseCallout">
            <a:avLst>
              <a:gd name="adj1" fmla="val 10808"/>
              <a:gd name="adj2" fmla="val 95833"/>
            </a:avLst>
          </a:prstGeom>
        </p:spPr>
        <p:style>
          <a:lnRef idx="2">
            <a:schemeClr val="dk1"/>
          </a:lnRef>
          <a:fillRef idx="1">
            <a:schemeClr val="lt1"/>
          </a:fillRef>
          <a:effectRef idx="0">
            <a:schemeClr val="dk1"/>
          </a:effectRef>
          <a:fontRef idx="minor">
            <a:schemeClr val="dk1"/>
          </a:fontRef>
        </p:style>
        <p:txBody>
          <a:bodyPr rtlCol="0" anchor="ctr"/>
          <a:lstStyle/>
          <a:p>
            <a:r>
              <a:rPr lang="en-US" dirty="0"/>
              <a:t>Vote:</a:t>
            </a:r>
          </a:p>
          <a:p>
            <a:r>
              <a:rPr lang="en-US" dirty="0" smtClean="0"/>
              <a:t>YES!</a:t>
            </a:r>
            <a:endParaRPr lang="en-US" dirty="0"/>
          </a:p>
        </p:txBody>
      </p:sp>
    </p:spTree>
    <p:extLst>
      <p:ext uri="{BB962C8B-B14F-4D97-AF65-F5344CB8AC3E}">
        <p14:creationId xmlns:p14="http://schemas.microsoft.com/office/powerpoint/2010/main" val="130870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1" grpId="0"/>
      <p:bldP spid="14" grpId="0" animBg="1"/>
      <p:bldP spid="16" grpId="0" animBg="1"/>
      <p:bldP spid="17" grpId="0" animBg="1"/>
      <p:bldP spid="18" grpId="0" animBg="1"/>
      <p:bldP spid="1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9057"/>
            <a:ext cx="7313613" cy="1059666"/>
          </a:xfrm>
        </p:spPr>
        <p:txBody>
          <a:bodyPr/>
          <a:lstStyle/>
          <a:p>
            <a:r>
              <a:rPr lang="en-US" dirty="0" smtClean="0"/>
              <a:t>National Assembly</a:t>
            </a:r>
            <a:br>
              <a:rPr lang="en-US" dirty="0" smtClean="0"/>
            </a:br>
            <a:r>
              <a:rPr lang="en-US" sz="2400" dirty="0" smtClean="0"/>
              <a:t>(June 1789)</a:t>
            </a:r>
            <a:endParaRPr lang="en-US" sz="2400" dirty="0"/>
          </a:p>
        </p:txBody>
      </p:sp>
      <p:sp>
        <p:nvSpPr>
          <p:cNvPr id="3" name="Content Placeholder 2"/>
          <p:cNvSpPr>
            <a:spLocks noGrp="1"/>
          </p:cNvSpPr>
          <p:nvPr>
            <p:ph idx="1"/>
          </p:nvPr>
        </p:nvSpPr>
        <p:spPr>
          <a:xfrm>
            <a:off x="0" y="762001"/>
            <a:ext cx="4351867" cy="6095999"/>
          </a:xfrm>
        </p:spPr>
        <p:txBody>
          <a:bodyPr>
            <a:normAutofit lnSpcReduction="10000"/>
          </a:bodyPr>
          <a:lstStyle/>
          <a:p>
            <a:pPr marL="0" indent="0">
              <a:buNone/>
            </a:pPr>
            <a:r>
              <a:rPr lang="en-US" dirty="0" smtClean="0"/>
              <a:t>Third Estate:</a:t>
            </a:r>
          </a:p>
          <a:p>
            <a:pPr lvl="1"/>
            <a:r>
              <a:rPr lang="en-US" dirty="0" smtClean="0"/>
              <a:t>Left the Estates General</a:t>
            </a:r>
          </a:p>
          <a:p>
            <a:pPr lvl="1"/>
            <a:r>
              <a:rPr lang="en-US" dirty="0" smtClean="0"/>
              <a:t>Declared </a:t>
            </a:r>
            <a:r>
              <a:rPr lang="en-US" dirty="0"/>
              <a:t>themselves the TRUE representatives of France</a:t>
            </a:r>
          </a:p>
          <a:p>
            <a:pPr lvl="1"/>
            <a:r>
              <a:rPr lang="en-US" dirty="0" smtClean="0"/>
              <a:t>Started </a:t>
            </a:r>
            <a:r>
              <a:rPr lang="en-US" dirty="0"/>
              <a:t>the </a:t>
            </a:r>
            <a:r>
              <a:rPr lang="en-US" i="1" dirty="0"/>
              <a:t>National Assembly</a:t>
            </a:r>
            <a:r>
              <a:rPr lang="en-US" dirty="0"/>
              <a:t> to solve the French debt </a:t>
            </a:r>
            <a:r>
              <a:rPr lang="en-US" dirty="0" smtClean="0"/>
              <a:t>crisis</a:t>
            </a:r>
          </a:p>
          <a:p>
            <a:pPr marL="0" indent="0">
              <a:buNone/>
            </a:pPr>
            <a:r>
              <a:rPr lang="en-US" dirty="0"/>
              <a:t>Tennis Court </a:t>
            </a:r>
            <a:r>
              <a:rPr lang="en-US" dirty="0" smtClean="0"/>
              <a:t>Oath:</a:t>
            </a:r>
          </a:p>
          <a:p>
            <a:pPr lvl="1"/>
            <a:r>
              <a:rPr lang="en-US" dirty="0" smtClean="0"/>
              <a:t>Locked out of their meeting hall</a:t>
            </a:r>
          </a:p>
          <a:p>
            <a:pPr lvl="1"/>
            <a:r>
              <a:rPr lang="en-US" dirty="0" smtClean="0"/>
              <a:t>Met in an indoor tennis court </a:t>
            </a:r>
          </a:p>
          <a:p>
            <a:pPr lvl="1"/>
            <a:r>
              <a:rPr lang="en-US" dirty="0" smtClean="0"/>
              <a:t>Pledged not to disband until a Constitution was written</a:t>
            </a:r>
          </a:p>
          <a:p>
            <a:pPr lvl="1"/>
            <a:r>
              <a:rPr lang="en-US" dirty="0" smtClean="0"/>
              <a:t>Declared France a “Constitutional Monarchy”</a:t>
            </a:r>
            <a:endParaRPr lang="en-US" dirty="0"/>
          </a:p>
        </p:txBody>
      </p:sp>
      <p:sp>
        <p:nvSpPr>
          <p:cNvPr id="4" name="TextBox 3"/>
          <p:cNvSpPr txBox="1"/>
          <p:nvPr/>
        </p:nvSpPr>
        <p:spPr>
          <a:xfrm>
            <a:off x="4513974" y="5300134"/>
            <a:ext cx="4470400" cy="923330"/>
          </a:xfrm>
          <a:prstGeom prst="rect">
            <a:avLst/>
          </a:prstGeom>
          <a:noFill/>
        </p:spPr>
        <p:txBody>
          <a:bodyPr wrap="square" rtlCol="0">
            <a:spAutoFit/>
          </a:bodyPr>
          <a:lstStyle/>
          <a:p>
            <a:r>
              <a:rPr lang="en-US" i="1" dirty="0" smtClean="0"/>
              <a:t>Question:</a:t>
            </a:r>
          </a:p>
          <a:p>
            <a:pPr marL="285750" indent="-285750">
              <a:buFont typeface="Arial"/>
              <a:buChar char="•"/>
            </a:pPr>
            <a:r>
              <a:rPr lang="en-US" i="1" dirty="0" smtClean="0"/>
              <a:t>Why could this be considered “revolutionary?”</a:t>
            </a:r>
          </a:p>
          <a:p>
            <a:pPr marL="285750" indent="-285750">
              <a:buFont typeface="Arial"/>
              <a:buChar char="•"/>
            </a:pPr>
            <a:r>
              <a:rPr lang="en-US" i="1" dirty="0" smtClean="0"/>
              <a:t>How do you think King Louis XVI responded?</a:t>
            </a:r>
            <a:endParaRPr lang="en-US" i="1" dirty="0"/>
          </a:p>
        </p:txBody>
      </p:sp>
      <p:pic>
        <p:nvPicPr>
          <p:cNvPr id="5" name="Picture 4"/>
          <p:cNvPicPr>
            <a:picLocks noChangeAspect="1"/>
          </p:cNvPicPr>
          <p:nvPr/>
        </p:nvPicPr>
        <p:blipFill>
          <a:blip r:embed="rId3"/>
          <a:stretch>
            <a:fillRect/>
          </a:stretch>
        </p:blipFill>
        <p:spPr>
          <a:xfrm>
            <a:off x="4351867" y="1964738"/>
            <a:ext cx="4632507" cy="3047528"/>
          </a:xfrm>
          <a:prstGeom prst="rect">
            <a:avLst/>
          </a:prstGeom>
        </p:spPr>
      </p:pic>
    </p:spTree>
    <p:extLst>
      <p:ext uri="{BB962C8B-B14F-4D97-AF65-F5344CB8AC3E}">
        <p14:creationId xmlns:p14="http://schemas.microsoft.com/office/powerpoint/2010/main" val="22574894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7733"/>
            <a:ext cx="7313613" cy="1066800"/>
          </a:xfrm>
        </p:spPr>
        <p:txBody>
          <a:bodyPr/>
          <a:lstStyle/>
          <a:p>
            <a:r>
              <a:rPr lang="en-US" dirty="0" smtClean="0"/>
              <a:t>Storming of the Bastille</a:t>
            </a:r>
            <a:br>
              <a:rPr lang="en-US" dirty="0" smtClean="0"/>
            </a:br>
            <a:r>
              <a:rPr lang="en-US" sz="2400" dirty="0" smtClean="0"/>
              <a:t>(July 14, 1789)</a:t>
            </a:r>
            <a:endParaRPr lang="en-US" sz="2400" dirty="0"/>
          </a:p>
        </p:txBody>
      </p:sp>
      <p:sp>
        <p:nvSpPr>
          <p:cNvPr id="3" name="Content Placeholder 2"/>
          <p:cNvSpPr>
            <a:spLocks noGrp="1"/>
          </p:cNvSpPr>
          <p:nvPr>
            <p:ph idx="1"/>
          </p:nvPr>
        </p:nvSpPr>
        <p:spPr>
          <a:xfrm>
            <a:off x="0" y="1481138"/>
            <a:ext cx="4639733" cy="5224462"/>
          </a:xfrm>
        </p:spPr>
        <p:txBody>
          <a:bodyPr>
            <a:normAutofit/>
          </a:bodyPr>
          <a:lstStyle/>
          <a:p>
            <a:r>
              <a:rPr lang="en-US" sz="2200" dirty="0" smtClean="0"/>
              <a:t>France suffered from: Hunger &amp; Starvation </a:t>
            </a:r>
          </a:p>
          <a:p>
            <a:r>
              <a:rPr lang="en-US" sz="2200" dirty="0" smtClean="0"/>
              <a:t>King Louis XVI sent his Royal </a:t>
            </a:r>
            <a:r>
              <a:rPr lang="en-US" sz="2200" dirty="0"/>
              <a:t>A</a:t>
            </a:r>
            <a:r>
              <a:rPr lang="en-US" sz="2200" dirty="0" smtClean="0"/>
              <a:t>rmy to Paris to keep law and order</a:t>
            </a:r>
          </a:p>
          <a:p>
            <a:r>
              <a:rPr lang="en-US" sz="2200" dirty="0" smtClean="0"/>
              <a:t>Parisians felt threatened by the Royal Army. They thought the army might stop the National Assembly</a:t>
            </a:r>
          </a:p>
          <a:p>
            <a:r>
              <a:rPr lang="en-US" sz="2200" dirty="0" smtClean="0"/>
              <a:t>To get weapons for defense,</a:t>
            </a:r>
            <a:r>
              <a:rPr lang="en-US" sz="2200" dirty="0"/>
              <a:t> </a:t>
            </a:r>
            <a:r>
              <a:rPr lang="en-US" sz="2200" dirty="0" smtClean="0"/>
              <a:t>a mob of Parisians attacked the Bastille prison</a:t>
            </a:r>
          </a:p>
          <a:p>
            <a:r>
              <a:rPr lang="en-US" sz="2200" dirty="0" smtClean="0"/>
              <a:t>The French Revolution has begun…</a:t>
            </a:r>
            <a:endParaRPr lang="en-US" sz="2200" dirty="0"/>
          </a:p>
        </p:txBody>
      </p:sp>
      <p:pic>
        <p:nvPicPr>
          <p:cNvPr id="4" name="Picture 3"/>
          <p:cNvPicPr>
            <a:picLocks noChangeAspect="1"/>
          </p:cNvPicPr>
          <p:nvPr/>
        </p:nvPicPr>
        <p:blipFill>
          <a:blip r:embed="rId3"/>
          <a:stretch>
            <a:fillRect/>
          </a:stretch>
        </p:blipFill>
        <p:spPr>
          <a:xfrm>
            <a:off x="4825999" y="1899110"/>
            <a:ext cx="4092257" cy="4110526"/>
          </a:xfrm>
          <a:prstGeom prst="rect">
            <a:avLst/>
          </a:prstGeom>
        </p:spPr>
      </p:pic>
    </p:spTree>
    <p:extLst>
      <p:ext uri="{BB962C8B-B14F-4D97-AF65-F5344CB8AC3E}">
        <p14:creationId xmlns:p14="http://schemas.microsoft.com/office/powerpoint/2010/main" val="398918585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 Id="rId5" Type="http://schemas.openxmlformats.org/officeDocument/2006/relationships/image" Target="../media/image5.jpeg"/><Relationship Id="rId4" Type="http://schemas.openxmlformats.org/officeDocument/2006/relationships/image" Target="../media/image4.jpeg"/></Relationships>
</file>

<file path=ppt/theme/theme1.xml><?xml version="1.0" encoding="utf-8"?>
<a:theme xmlns:a="http://schemas.openxmlformats.org/drawingml/2006/main" name="Inkwell">
  <a:themeElements>
    <a:clrScheme name="Inkwell">
      <a:dk1>
        <a:sysClr val="windowText" lastClr="000000"/>
      </a:dk1>
      <a:lt1>
        <a:sysClr val="window" lastClr="FFFFFF"/>
      </a:lt1>
      <a:dk2>
        <a:srgbClr val="584D2E"/>
      </a:dk2>
      <a:lt2>
        <a:srgbClr val="EFE7C3"/>
      </a:lt2>
      <a:accent1>
        <a:srgbClr val="860908"/>
      </a:accent1>
      <a:accent2>
        <a:srgbClr val="4A0505"/>
      </a:accent2>
      <a:accent3>
        <a:srgbClr val="7A500A"/>
      </a:accent3>
      <a:accent4>
        <a:srgbClr val="C47810"/>
      </a:accent4>
      <a:accent5>
        <a:srgbClr val="827752"/>
      </a:accent5>
      <a:accent6>
        <a:srgbClr val="B5BB83"/>
      </a:accent6>
      <a:hlink>
        <a:srgbClr val="C47810"/>
      </a:hlink>
      <a:folHlink>
        <a:srgbClr val="F0A43A"/>
      </a:folHlink>
    </a:clrScheme>
    <a:fontScheme name="Inkwell">
      <a:majorFont>
        <a:latin typeface="Goudy Old Style"/>
        <a:ea typeface=""/>
        <a:cs typeface=""/>
        <a:font script="Jpan" typeface="ＭＳ 明朝"/>
      </a:majorFont>
      <a:minorFont>
        <a:latin typeface="Goudy Old Style"/>
        <a:ea typeface=""/>
        <a:cs typeface=""/>
        <a:font script="Jpan" typeface="ＭＳ 明朝"/>
      </a:minorFont>
    </a:fontScheme>
    <a:fmtScheme name="Inkwell">
      <a:fillStyleLst>
        <a:solidFill>
          <a:schemeClr val="phClr"/>
        </a:solidFill>
        <a:blipFill rotWithShape="1">
          <a:blip xmlns:r="http://schemas.openxmlformats.org/officeDocument/2006/relationships" r:embed="rId1">
            <a:duotone>
              <a:schemeClr val="phClr">
                <a:shade val="30000"/>
              </a:schemeClr>
              <a:schemeClr val="phClr">
                <a:alpha val="10000"/>
                <a:satMod val="120000"/>
              </a:schemeClr>
            </a:duotone>
          </a:blip>
          <a:stretch/>
        </a:blipFill>
        <a:blipFill rotWithShape="1">
          <a:blip xmlns:r="http://schemas.openxmlformats.org/officeDocument/2006/relationships" r:embed="rId2">
            <a:duotone>
              <a:schemeClr val="phClr">
                <a:shade val="30000"/>
                <a:satMod val="150000"/>
              </a:schemeClr>
              <a:schemeClr val="phClr">
                <a:alpha val="10000"/>
                <a:satMod val="120000"/>
              </a:schemeClr>
            </a:duotone>
          </a:blip>
          <a:stretch/>
        </a:blipFill>
      </a:fillStyleLst>
      <a:lnStyleLst>
        <a:ln w="12700" cap="flat" cmpd="sng" algn="ctr">
          <a:solidFill>
            <a:schemeClr val="phClr">
              <a:shade val="95000"/>
              <a:satMod val="105000"/>
            </a:scheme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101600" dist="38100" dir="5400000" rotWithShape="0">
              <a:srgbClr val="000000">
                <a:alpha val="75000"/>
              </a:srgbClr>
            </a:outerShdw>
          </a:effectLst>
        </a:effectStyle>
        <a:effectStyle>
          <a:effectLst>
            <a:outerShdw blurRad="38100" dist="25400" dir="5400000" rotWithShape="0">
              <a:srgbClr val="000000">
                <a:alpha val="75000"/>
              </a:srgbClr>
            </a:outerShdw>
            <a:softEdge rad="25400"/>
          </a:effectLst>
        </a:effectStyle>
      </a:effectStyleLst>
      <a:bgFillStyleLst>
        <a:blipFill rotWithShape="1">
          <a:blip xmlns:r="http://schemas.openxmlformats.org/officeDocument/2006/relationships" r:embed="rId3"/>
          <a:stretch/>
        </a:blipFill>
        <a:blipFill rotWithShape="1">
          <a:blip xmlns:r="http://schemas.openxmlformats.org/officeDocument/2006/relationships" r:embed="rId4"/>
          <a:stretch/>
        </a:blipFill>
        <a:blipFill rotWithShape="1">
          <a:blip xmlns:r="http://schemas.openxmlformats.org/officeDocument/2006/relationships" r:embed="rId5"/>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Inkwell.thmx</Template>
  <TotalTime>2485</TotalTime>
  <Words>984</Words>
  <Application>Microsoft Office PowerPoint</Application>
  <PresentationFormat>On-screen Show (4:3)</PresentationFormat>
  <Paragraphs>97</Paragraphs>
  <Slides>7</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Arial</vt:lpstr>
      <vt:lpstr>Calibri</vt:lpstr>
      <vt:lpstr>Goudy Old Style</vt:lpstr>
      <vt:lpstr>Impact</vt:lpstr>
      <vt:lpstr>Rockwell</vt:lpstr>
      <vt:lpstr>Inkwell</vt:lpstr>
      <vt:lpstr>Estates General  &amp;  National Assembly</vt:lpstr>
      <vt:lpstr>Deficit Spending</vt:lpstr>
      <vt:lpstr>Estates General (May 1789)</vt:lpstr>
      <vt:lpstr>Voting</vt:lpstr>
      <vt:lpstr>Voting  Continued…</vt:lpstr>
      <vt:lpstr>National Assembly (June 1789)</vt:lpstr>
      <vt:lpstr>Storming of the Bastille (July 14, 1789)</vt:lpstr>
    </vt:vector>
  </TitlesOfParts>
  <Company>RSU 13</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Estates General  &amp;  National Assembly</dc:title>
  <dc:creator>Stephen Foster</dc:creator>
  <cp:lastModifiedBy>Aaron Dail</cp:lastModifiedBy>
  <cp:revision>36</cp:revision>
  <dcterms:created xsi:type="dcterms:W3CDTF">2016-01-27T22:45:32Z</dcterms:created>
  <dcterms:modified xsi:type="dcterms:W3CDTF">2018-01-31T17:23:26Z</dcterms:modified>
</cp:coreProperties>
</file>